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0"/>
  </p:notesMasterIdLst>
  <p:sldIdLst>
    <p:sldId id="352" r:id="rId5"/>
    <p:sldId id="337" r:id="rId6"/>
    <p:sldId id="340" r:id="rId7"/>
    <p:sldId id="326" r:id="rId8"/>
    <p:sldId id="327" r:id="rId9"/>
    <p:sldId id="328" r:id="rId10"/>
    <p:sldId id="329" r:id="rId11"/>
    <p:sldId id="330" r:id="rId12"/>
    <p:sldId id="335" r:id="rId13"/>
    <p:sldId id="342" r:id="rId14"/>
    <p:sldId id="344" r:id="rId15"/>
    <p:sldId id="338" r:id="rId16"/>
    <p:sldId id="354" r:id="rId17"/>
    <p:sldId id="355" r:id="rId18"/>
    <p:sldId id="353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5A44CEC-19A9-83AE-0781-E5F708AC9861}" name="Quim Rubio" initials="QR" userId="S::qrubio@fundaciocarulla.cat::8883b092-d7ea-4779-9846-dd4d0d80951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03E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6D9B5D-F21F-D5F3-E994-3EAA1EF69D35}" v="14" dt="2022-11-15T11:30:14.654"/>
    <p1510:client id="{3066081D-B5DF-47B4-9B38-BC0334B92A31}" v="57" dt="2022-11-14T17:16:37.172"/>
    <p1510:client id="{BD74A847-A707-4E2A-9638-98942235AA68}" v="139" dt="2022-11-15T11:41:45.769"/>
    <p1510:client id="{D684EF7A-347A-4207-A20F-2453DEA08758}" v="25" dt="2022-11-15T10:18:39.706"/>
    <p1510:client id="{E6361431-C7C2-E23C-81D6-0F3290E2AF3D}" v="1" dt="2022-11-15T11:09:21.790"/>
    <p1510:client id="{F4DA874E-3209-9811-9909-0D9428449014}" v="6" dt="2022-11-15T11:30:52.131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4" name="Shape 13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52964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Portada[titol+img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 bla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ció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ítulo de sección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Título de sección</a:t>
            </a:r>
          </a:p>
        </p:txBody>
      </p:sp>
      <p:sp>
        <p:nvSpPr>
          <p:cNvPr id="57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olo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ítulo de la diapositiv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Título de la diapositiva</a:t>
            </a:r>
          </a:p>
        </p:txBody>
      </p:sp>
      <p:sp>
        <p:nvSpPr>
          <p:cNvPr id="65" name="Subtítulo de la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la diapositiva</a:t>
            </a:r>
          </a:p>
        </p:txBody>
      </p:sp>
      <p:sp>
        <p:nvSpPr>
          <p:cNvPr id="66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ítulo de agend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Título de agenda</a:t>
            </a:r>
          </a:p>
        </p:txBody>
      </p:sp>
      <p:sp>
        <p:nvSpPr>
          <p:cNvPr id="74" name="Subtítulo de agend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agenda</a:t>
            </a:r>
          </a:p>
        </p:txBody>
      </p:sp>
      <p:sp>
        <p:nvSpPr>
          <p:cNvPr id="75" name="Nivel de texto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Temas relacionados con la agenda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6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claració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Declaración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ato importan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Nivel de texto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100 %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2" name="Información fáctic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Información fáctica</a:t>
            </a:r>
          </a:p>
        </p:txBody>
      </p:sp>
      <p:sp>
        <p:nvSpPr>
          <p:cNvPr id="9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it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Atribució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Atribución</a:t>
            </a:r>
          </a:p>
        </p:txBody>
      </p:sp>
      <p:sp>
        <p:nvSpPr>
          <p:cNvPr id="101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“Cita destacable”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 foto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Imagen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0" name="Imagen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1" name="Imagen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go FC reduit negre.png" descr="Logo FC reduit negre.png"/>
          <p:cNvPicPr>
            <a:picLocks noChangeAspect="1"/>
          </p:cNvPicPr>
          <p:nvPr/>
        </p:nvPicPr>
        <p:blipFill>
          <a:blip r:embed="rId12"/>
          <a:srcRect t="7750" b="7750"/>
          <a:stretch>
            <a:fillRect/>
          </a:stretch>
        </p:blipFill>
        <p:spPr>
          <a:xfrm>
            <a:off x="21925381" y="350432"/>
            <a:ext cx="2097538" cy="106345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ítulo de la diapositiv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Título de la diapositiva</a:t>
            </a:r>
          </a:p>
        </p:txBody>
      </p:sp>
      <p:sp>
        <p:nvSpPr>
          <p:cNvPr id="4" name="Nivel de texto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Texto de viñeta de la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3" r:id="rId10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Logo FC horitzontal negre.png" descr="Logo FC horitzontal negr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0266" y="405360"/>
            <a:ext cx="4583562" cy="1113806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Subtítol"/>
          <p:cNvSpPr txBox="1"/>
          <p:nvPr/>
        </p:nvSpPr>
        <p:spPr>
          <a:xfrm>
            <a:off x="12191999" y="7861653"/>
            <a:ext cx="8827975" cy="702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900">
                <a:solidFill>
                  <a:srgbClr val="000000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</a:lstStyle>
          <a:p>
            <a:pPr algn="l"/>
            <a:r>
              <a:rPr lang="ca-ES"/>
              <a:t>Cultura i transformació social</a:t>
            </a:r>
            <a:endParaRPr/>
          </a:p>
        </p:txBody>
      </p:sp>
      <p:pic>
        <p:nvPicPr>
          <p:cNvPr id="5" name="Imatge 4" descr="Imatge que conté text&#10;&#10;Descripció generada automàticament">
            <a:extLst>
              <a:ext uri="{FF2B5EF4-FFF2-40B4-BE49-F238E27FC236}">
                <a16:creationId xmlns:a16="http://schemas.microsoft.com/office/drawing/2014/main" id="{60473E67-8E8D-02C9-9205-74C3919AC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661" y="5878177"/>
            <a:ext cx="8242056" cy="2440459"/>
          </a:xfrm>
          <a:prstGeom prst="rect">
            <a:avLst/>
          </a:prstGeom>
        </p:spPr>
      </p:pic>
      <p:pic>
        <p:nvPicPr>
          <p:cNvPr id="2" name="Imatge 1" descr="Imatge que conté cel nocturn&#10;&#10;Descripció generada automàticament">
            <a:extLst>
              <a:ext uri="{FF2B5EF4-FFF2-40B4-BE49-F238E27FC236}">
                <a16:creationId xmlns:a16="http://schemas.microsoft.com/office/drawing/2014/main" id="{E25E0A3D-1A00-AC47-2089-7AD526A16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42436" y="-3307742"/>
            <a:ext cx="24046264" cy="1889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42433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Imagen" descr="Imagen" hidden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8267" y="-1978287"/>
            <a:ext cx="24780534" cy="198115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tge 2" descr="Imatge que conté text, persona, persones, multitud&#10;&#10;Descripció generada automàticament">
            <a:extLst>
              <a:ext uri="{FF2B5EF4-FFF2-40B4-BE49-F238E27FC236}">
                <a16:creationId xmlns:a16="http://schemas.microsoft.com/office/drawing/2014/main" id="{AFD5E2FA-2E93-F512-2E5B-C5B4DAE0AF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2" b="10945"/>
          <a:stretch/>
        </p:blipFill>
        <p:spPr>
          <a:xfrm>
            <a:off x="-338564" y="-122637"/>
            <a:ext cx="24722564" cy="13838637"/>
          </a:xfrm>
          <a:prstGeom prst="rect">
            <a:avLst/>
          </a:prstGeom>
        </p:spPr>
      </p:pic>
      <p:sp>
        <p:nvSpPr>
          <p:cNvPr id="2" name="Rectángulo">
            <a:extLst>
              <a:ext uri="{FF2B5EF4-FFF2-40B4-BE49-F238E27FC236}">
                <a16:creationId xmlns:a16="http://schemas.microsoft.com/office/drawing/2014/main" id="{B4301C4D-8FEC-DB93-84DC-DC5E5E845048}"/>
              </a:ext>
            </a:extLst>
          </p:cNvPr>
          <p:cNvSpPr/>
          <p:nvPr/>
        </p:nvSpPr>
        <p:spPr>
          <a:xfrm>
            <a:off x="-30451" y="11575901"/>
            <a:ext cx="24384000" cy="2140099"/>
          </a:xfrm>
          <a:prstGeom prst="rect">
            <a:avLst/>
          </a:prstGeom>
          <a:solidFill>
            <a:srgbClr val="000000">
              <a:alpha val="28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" name="QuadreDeText 8">
            <a:extLst>
              <a:ext uri="{FF2B5EF4-FFF2-40B4-BE49-F238E27FC236}">
                <a16:creationId xmlns:a16="http://schemas.microsoft.com/office/drawing/2014/main" id="{3B99D335-B1AF-923C-58C1-76E512D1A306}"/>
              </a:ext>
            </a:extLst>
          </p:cNvPr>
          <p:cNvSpPr txBox="1"/>
          <p:nvPr/>
        </p:nvSpPr>
        <p:spPr>
          <a:xfrm>
            <a:off x="-30451" y="12104744"/>
            <a:ext cx="24323098" cy="10824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1" algn="l">
              <a:lnSpc>
                <a:spcPct val="80000"/>
              </a:lnSpc>
              <a:defRPr sz="12400">
                <a:solidFill>
                  <a:srgbClr val="000000"/>
                </a:solidFill>
                <a:latin typeface="Work Sans Bold"/>
                <a:ea typeface="Work Sans Bold"/>
                <a:cs typeface="Work Sans Bold"/>
                <a:sym typeface="Work Sans Bold"/>
              </a:defRPr>
            </a:pPr>
            <a:r>
              <a:rPr lang="ca-ES" sz="8000" err="1">
                <a:solidFill>
                  <a:schemeClr val="bg1"/>
                </a:solidFill>
                <a:latin typeface="Work Sans Light" panose="00000400000000000000" pitchFamily="50" charset="0"/>
                <a:ea typeface="Work Sans Light"/>
                <a:cs typeface="Work Sans Light"/>
                <a:sym typeface="Work Sans Light"/>
              </a:rPr>
              <a:t>Mutare</a:t>
            </a:r>
            <a:r>
              <a:rPr lang="ca-ES" sz="8000">
                <a:solidFill>
                  <a:schemeClr val="bg1"/>
                </a:solidFill>
                <a:latin typeface="Work Sans Light" panose="00000400000000000000" pitchFamily="50" charset="0"/>
                <a:ea typeface="Work Sans Light"/>
                <a:cs typeface="Work Sans Light"/>
                <a:sym typeface="Work Sans Light"/>
              </a:rPr>
              <a:t> Territori </a:t>
            </a:r>
            <a:r>
              <a:rPr lang="ca-ES" sz="8000" b="1">
                <a:solidFill>
                  <a:schemeClr val="bg1"/>
                </a:solidFill>
                <a:latin typeface="Work Sans" pitchFamily="2" charset="0"/>
                <a:ea typeface="Work Sans Light"/>
                <a:cs typeface="Work Sans Light"/>
                <a:sym typeface="Work Sans Light"/>
              </a:rPr>
              <a:t>/ </a:t>
            </a:r>
            <a:r>
              <a:rPr lang="ca-ES" sz="8000">
                <a:solidFill>
                  <a:schemeClr val="bg1"/>
                </a:solidFill>
                <a:latin typeface="Work Sans" pitchFamily="2" charset="0"/>
                <a:ea typeface="Work Sans Light"/>
                <a:cs typeface="Work Sans Light"/>
                <a:sym typeface="Work Sans Light"/>
              </a:rPr>
              <a:t>Berga</a:t>
            </a:r>
            <a:endParaRPr lang="ca-ES" sz="13800">
              <a:solidFill>
                <a:schemeClr val="bg1"/>
              </a:solidFill>
              <a:latin typeface="Georgia" panose="02040502050405020303" pitchFamily="18" charset="0"/>
              <a:ea typeface="Work Sans Light"/>
              <a:cs typeface="Work Sans Light"/>
              <a:sym typeface="Work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08804221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 descr="Imatge que conté text, edifici, exterior, signe&#10;&#10;Descripció generada automàticament">
            <a:extLst>
              <a:ext uri="{FF2B5EF4-FFF2-40B4-BE49-F238E27FC236}">
                <a16:creationId xmlns:a16="http://schemas.microsoft.com/office/drawing/2014/main" id="{FFAC81EC-36BD-D16C-7DFC-B675720120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-30451" y="-1"/>
            <a:ext cx="24414451" cy="13716001"/>
          </a:xfrm>
          <a:prstGeom prst="rect">
            <a:avLst/>
          </a:prstGeom>
        </p:spPr>
      </p:pic>
      <p:sp>
        <p:nvSpPr>
          <p:cNvPr id="4" name="Rectángulo">
            <a:extLst>
              <a:ext uri="{FF2B5EF4-FFF2-40B4-BE49-F238E27FC236}">
                <a16:creationId xmlns:a16="http://schemas.microsoft.com/office/drawing/2014/main" id="{52458539-6E8C-A805-5F8A-83906CFAE9FC}"/>
              </a:ext>
            </a:extLst>
          </p:cNvPr>
          <p:cNvSpPr/>
          <p:nvPr/>
        </p:nvSpPr>
        <p:spPr>
          <a:xfrm>
            <a:off x="-30451" y="11575901"/>
            <a:ext cx="24384000" cy="2140099"/>
          </a:xfrm>
          <a:prstGeom prst="rect">
            <a:avLst/>
          </a:prstGeom>
          <a:solidFill>
            <a:srgbClr val="000000">
              <a:alpha val="28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" name="QuadreDeText 5">
            <a:extLst>
              <a:ext uri="{FF2B5EF4-FFF2-40B4-BE49-F238E27FC236}">
                <a16:creationId xmlns:a16="http://schemas.microsoft.com/office/drawing/2014/main" id="{038CB3C5-3485-6993-F638-85700E0E429D}"/>
              </a:ext>
            </a:extLst>
          </p:cNvPr>
          <p:cNvSpPr txBox="1"/>
          <p:nvPr/>
        </p:nvSpPr>
        <p:spPr>
          <a:xfrm>
            <a:off x="-30451" y="12137401"/>
            <a:ext cx="24323098" cy="10824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1" algn="l">
              <a:lnSpc>
                <a:spcPct val="80000"/>
              </a:lnSpc>
              <a:defRPr sz="12400">
                <a:solidFill>
                  <a:srgbClr val="000000"/>
                </a:solidFill>
                <a:latin typeface="Work Sans Bold"/>
                <a:ea typeface="Work Sans Bold"/>
                <a:cs typeface="Work Sans Bold"/>
                <a:sym typeface="Work Sans Bold"/>
              </a:defRPr>
            </a:pPr>
            <a:r>
              <a:rPr lang="ca-ES" sz="8000" err="1">
                <a:solidFill>
                  <a:schemeClr val="bg1"/>
                </a:solidFill>
                <a:latin typeface="Work Sans Light" panose="00000400000000000000" pitchFamily="50" charset="0"/>
                <a:ea typeface="Work Sans Light"/>
                <a:cs typeface="Work Sans Light"/>
                <a:sym typeface="Work Sans Light"/>
              </a:rPr>
              <a:t>Mutare</a:t>
            </a:r>
            <a:r>
              <a:rPr lang="ca-ES" sz="8000">
                <a:solidFill>
                  <a:schemeClr val="bg1"/>
                </a:solidFill>
                <a:latin typeface="Work Sans Light" panose="00000400000000000000" pitchFamily="50" charset="0"/>
                <a:ea typeface="Work Sans Light"/>
                <a:cs typeface="Work Sans Light"/>
                <a:sym typeface="Work Sans Light"/>
              </a:rPr>
              <a:t> Territori </a:t>
            </a:r>
            <a:r>
              <a:rPr lang="ca-ES" sz="8000" b="1">
                <a:solidFill>
                  <a:schemeClr val="bg1"/>
                </a:solidFill>
                <a:latin typeface="Work Sans" pitchFamily="2" charset="0"/>
                <a:ea typeface="Work Sans Light"/>
                <a:cs typeface="Work Sans Light"/>
                <a:sym typeface="Work Sans Light"/>
              </a:rPr>
              <a:t>/ </a:t>
            </a:r>
            <a:r>
              <a:rPr lang="ca-ES" sz="8000">
                <a:solidFill>
                  <a:schemeClr val="bg1"/>
                </a:solidFill>
                <a:latin typeface="Work Sans" pitchFamily="2" charset="0"/>
                <a:ea typeface="Work Sans Light"/>
                <a:cs typeface="Work Sans Light"/>
                <a:sym typeface="Work Sans Light"/>
              </a:rPr>
              <a:t>L’Espluga</a:t>
            </a:r>
            <a:endParaRPr lang="ca-ES" sz="13800">
              <a:solidFill>
                <a:schemeClr val="bg1"/>
              </a:solidFill>
              <a:latin typeface="Georgia" panose="02040502050405020303" pitchFamily="18" charset="0"/>
              <a:ea typeface="Work Sans Light"/>
              <a:cs typeface="Work Sans Light"/>
              <a:sym typeface="Work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87081690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E5F0EB3-F7CA-FD21-6D95-1D94B095A0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2"/>
          <a:stretch/>
        </p:blipFill>
        <p:spPr bwMode="auto">
          <a:xfrm>
            <a:off x="-62760" y="-1334037"/>
            <a:ext cx="24570422" cy="1505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">
            <a:extLst>
              <a:ext uri="{FF2B5EF4-FFF2-40B4-BE49-F238E27FC236}">
                <a16:creationId xmlns:a16="http://schemas.microsoft.com/office/drawing/2014/main" id="{06D18FCE-7C47-7C76-21B0-C3D35119CCA5}"/>
              </a:ext>
            </a:extLst>
          </p:cNvPr>
          <p:cNvSpPr/>
          <p:nvPr/>
        </p:nvSpPr>
        <p:spPr>
          <a:xfrm>
            <a:off x="0" y="11575901"/>
            <a:ext cx="24384000" cy="2140099"/>
          </a:xfrm>
          <a:prstGeom prst="rect">
            <a:avLst/>
          </a:prstGeom>
          <a:solidFill>
            <a:srgbClr val="000000">
              <a:alpha val="28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" name="QuadreDeText 3">
            <a:extLst>
              <a:ext uri="{FF2B5EF4-FFF2-40B4-BE49-F238E27FC236}">
                <a16:creationId xmlns:a16="http://schemas.microsoft.com/office/drawing/2014/main" id="{DE39FC3E-7C94-F9B7-3F72-8DDE45CFA701}"/>
              </a:ext>
            </a:extLst>
          </p:cNvPr>
          <p:cNvSpPr txBox="1"/>
          <p:nvPr/>
        </p:nvSpPr>
        <p:spPr>
          <a:xfrm>
            <a:off x="60902" y="12104744"/>
            <a:ext cx="24323098" cy="10824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1" algn="l">
              <a:lnSpc>
                <a:spcPct val="80000"/>
              </a:lnSpc>
              <a:defRPr sz="12400">
                <a:solidFill>
                  <a:srgbClr val="000000"/>
                </a:solidFill>
                <a:latin typeface="Work Sans Bold"/>
                <a:ea typeface="Work Sans Bold"/>
                <a:cs typeface="Work Sans Bold"/>
                <a:sym typeface="Work Sans Bold"/>
              </a:defRPr>
            </a:pPr>
            <a:r>
              <a:rPr lang="ca-ES" sz="8000">
                <a:solidFill>
                  <a:schemeClr val="bg1"/>
                </a:solidFill>
                <a:latin typeface="Work Sans Light" panose="00000400000000000000" pitchFamily="50" charset="0"/>
                <a:ea typeface="Work Sans Light"/>
                <a:cs typeface="Work Sans Light"/>
                <a:sym typeface="Work Sans Light"/>
              </a:rPr>
              <a:t>Experiències </a:t>
            </a:r>
            <a:r>
              <a:rPr lang="ca-ES" sz="8000">
                <a:solidFill>
                  <a:schemeClr val="bg1"/>
                </a:solidFill>
                <a:latin typeface="Work Sans SemiBold" panose="00000700000000000000" pitchFamily="50" charset="0"/>
                <a:ea typeface="Work Sans Light"/>
                <a:cs typeface="Work Sans Light"/>
                <a:sym typeface="Work Sans Light"/>
              </a:rPr>
              <a:t>artístiques</a:t>
            </a:r>
            <a:endParaRPr lang="ca-ES" sz="13800">
              <a:solidFill>
                <a:schemeClr val="bg1"/>
              </a:solidFill>
              <a:latin typeface="Work Sans SemiBold" panose="00000700000000000000" pitchFamily="50" charset="0"/>
              <a:ea typeface="Work Sans Light"/>
              <a:cs typeface="Work Sans Light"/>
              <a:sym typeface="Work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72281832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tge 7" descr="Imatge que conté text, roba, màscara, diferent&#10;&#10;Descripció generada automàticament">
            <a:extLst>
              <a:ext uri="{FF2B5EF4-FFF2-40B4-BE49-F238E27FC236}">
                <a16:creationId xmlns:a16="http://schemas.microsoft.com/office/drawing/2014/main" id="{30965019-C740-0982-62CB-968231BA4E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" r="33445"/>
          <a:stretch/>
        </p:blipFill>
        <p:spPr>
          <a:xfrm>
            <a:off x="14681157" y="-16003"/>
            <a:ext cx="9889552" cy="8148599"/>
          </a:xfrm>
          <a:prstGeom prst="rect">
            <a:avLst/>
          </a:prstGeom>
        </p:spPr>
      </p:pic>
      <p:pic>
        <p:nvPicPr>
          <p:cNvPr id="17" name="Imatge 16">
            <a:extLst>
              <a:ext uri="{FF2B5EF4-FFF2-40B4-BE49-F238E27FC236}">
                <a16:creationId xmlns:a16="http://schemas.microsoft.com/office/drawing/2014/main" id="{11D69CBE-CDFE-4D5C-E3B1-14DE067E30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59"/>
          <a:stretch/>
        </p:blipFill>
        <p:spPr>
          <a:xfrm>
            <a:off x="14706199" y="10376405"/>
            <a:ext cx="9860704" cy="3504090"/>
          </a:xfrm>
          <a:prstGeom prst="rect">
            <a:avLst/>
          </a:prstGeom>
        </p:spPr>
      </p:pic>
      <p:pic>
        <p:nvPicPr>
          <p:cNvPr id="6" name="Imatge 5" descr="Imatge que conté text, persona, posant, diferent&#10;&#10;Descripció generada automàticament">
            <a:extLst>
              <a:ext uri="{FF2B5EF4-FFF2-40B4-BE49-F238E27FC236}">
                <a16:creationId xmlns:a16="http://schemas.microsoft.com/office/drawing/2014/main" id="{FEAA57E2-5EFC-6694-ABDB-B12AF9D1EA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0"/>
          <a:stretch/>
        </p:blipFill>
        <p:spPr>
          <a:xfrm>
            <a:off x="19455" y="5716544"/>
            <a:ext cx="14859169" cy="8196493"/>
          </a:xfrm>
          <a:prstGeom prst="rect">
            <a:avLst/>
          </a:prstGeom>
        </p:spPr>
      </p:pic>
      <p:pic>
        <p:nvPicPr>
          <p:cNvPr id="10" name="Imatge 9">
            <a:extLst>
              <a:ext uri="{FF2B5EF4-FFF2-40B4-BE49-F238E27FC236}">
                <a16:creationId xmlns:a16="http://schemas.microsoft.com/office/drawing/2014/main" id="{8AE41BA8-8BB6-B009-AB06-44424A78EC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00"/>
          <a:stretch/>
        </p:blipFill>
        <p:spPr>
          <a:xfrm>
            <a:off x="-1" y="1850966"/>
            <a:ext cx="14817253" cy="5116353"/>
          </a:xfrm>
          <a:prstGeom prst="rect">
            <a:avLst/>
          </a:prstGeom>
        </p:spPr>
      </p:pic>
      <p:pic>
        <p:nvPicPr>
          <p:cNvPr id="11" name="Imatge 10">
            <a:extLst>
              <a:ext uri="{FF2B5EF4-FFF2-40B4-BE49-F238E27FC236}">
                <a16:creationId xmlns:a16="http://schemas.microsoft.com/office/drawing/2014/main" id="{83ADCAE8-5A37-F78B-02BD-1ED271979C3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807"/>
          <a:stretch/>
        </p:blipFill>
        <p:spPr>
          <a:xfrm>
            <a:off x="-1" y="-16003"/>
            <a:ext cx="14817253" cy="3507788"/>
          </a:xfrm>
          <a:prstGeom prst="rect">
            <a:avLst/>
          </a:prstGeom>
        </p:spPr>
      </p:pic>
      <p:pic>
        <p:nvPicPr>
          <p:cNvPr id="12" name="Imatge 11" descr="Imatge que conté text, roba, màscara, diferent&#10;&#10;Descripció generada automàticament">
            <a:extLst>
              <a:ext uri="{FF2B5EF4-FFF2-40B4-BE49-F238E27FC236}">
                <a16:creationId xmlns:a16="http://schemas.microsoft.com/office/drawing/2014/main" id="{2B04D8CF-5A79-326D-E020-FA667D2D05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98" r="33445"/>
          <a:stretch/>
        </p:blipFill>
        <p:spPr>
          <a:xfrm>
            <a:off x="14677348" y="3429162"/>
            <a:ext cx="9889552" cy="3548403"/>
          </a:xfrm>
          <a:prstGeom prst="rect">
            <a:avLst/>
          </a:prstGeom>
        </p:spPr>
      </p:pic>
      <p:pic>
        <p:nvPicPr>
          <p:cNvPr id="14" name="Imatge 13" descr="Imatge que conté text, persona, posant, diferent&#10;&#10;Descripció generada automàticament">
            <a:extLst>
              <a:ext uri="{FF2B5EF4-FFF2-40B4-BE49-F238E27FC236}">
                <a16:creationId xmlns:a16="http://schemas.microsoft.com/office/drawing/2014/main" id="{6141F3EA-C899-AAF6-63AC-A524C4FB61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92"/>
          <a:stretch/>
        </p:blipFill>
        <p:spPr>
          <a:xfrm>
            <a:off x="-4412" y="6911078"/>
            <a:ext cx="14859169" cy="3651428"/>
          </a:xfrm>
          <a:prstGeom prst="rect">
            <a:avLst/>
          </a:prstGeom>
        </p:spPr>
      </p:pic>
      <p:pic>
        <p:nvPicPr>
          <p:cNvPr id="15" name="Imatge 14" descr="Imatge que conté text, persona, posant, diferent&#10;&#10;Descripció generada automàticament">
            <a:extLst>
              <a:ext uri="{FF2B5EF4-FFF2-40B4-BE49-F238E27FC236}">
                <a16:creationId xmlns:a16="http://schemas.microsoft.com/office/drawing/2014/main" id="{82491E9A-428F-45FB-A216-46905F49B9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3441" b="55891"/>
          <a:stretch/>
        </p:blipFill>
        <p:spPr>
          <a:xfrm>
            <a:off x="14680554" y="6940808"/>
            <a:ext cx="9890156" cy="3651428"/>
          </a:xfrm>
          <a:prstGeom prst="rect">
            <a:avLst/>
          </a:prstGeom>
        </p:spPr>
      </p:pic>
      <p:sp>
        <p:nvSpPr>
          <p:cNvPr id="2" name="Rectángulo">
            <a:extLst>
              <a:ext uri="{FF2B5EF4-FFF2-40B4-BE49-F238E27FC236}">
                <a16:creationId xmlns:a16="http://schemas.microsoft.com/office/drawing/2014/main" id="{41B4F1AD-E4DF-A8A2-77F2-4BD6AEDA58CB}"/>
              </a:ext>
            </a:extLst>
          </p:cNvPr>
          <p:cNvSpPr/>
          <p:nvPr/>
        </p:nvSpPr>
        <p:spPr>
          <a:xfrm>
            <a:off x="0" y="11575901"/>
            <a:ext cx="24674149" cy="2140099"/>
          </a:xfrm>
          <a:prstGeom prst="rect">
            <a:avLst/>
          </a:prstGeom>
          <a:solidFill>
            <a:srgbClr val="000000">
              <a:alpha val="28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" name="QuadreDeText 2">
            <a:extLst>
              <a:ext uri="{FF2B5EF4-FFF2-40B4-BE49-F238E27FC236}">
                <a16:creationId xmlns:a16="http://schemas.microsoft.com/office/drawing/2014/main" id="{AE156645-225D-8E0E-3D78-8C5E5D47FD54}"/>
              </a:ext>
            </a:extLst>
          </p:cNvPr>
          <p:cNvSpPr txBox="1"/>
          <p:nvPr/>
        </p:nvSpPr>
        <p:spPr>
          <a:xfrm>
            <a:off x="93559" y="12104744"/>
            <a:ext cx="24323098" cy="10824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1" algn="l">
              <a:lnSpc>
                <a:spcPct val="80000"/>
              </a:lnSpc>
              <a:defRPr sz="12400">
                <a:solidFill>
                  <a:srgbClr val="000000"/>
                </a:solidFill>
                <a:latin typeface="Work Sans Bold"/>
                <a:ea typeface="Work Sans Bold"/>
                <a:cs typeface="Work Sans Bold"/>
                <a:sym typeface="Work Sans Bold"/>
              </a:defRPr>
            </a:pPr>
            <a:r>
              <a:rPr lang="ca-ES" sz="8000">
                <a:solidFill>
                  <a:schemeClr val="bg1"/>
                </a:solidFill>
                <a:latin typeface="Work Sans SemiBold" panose="00000700000000000000" pitchFamily="50" charset="0"/>
                <a:ea typeface="Work Sans Light"/>
                <a:cs typeface="Work Sans Light"/>
                <a:sym typeface="Work Sans Light"/>
              </a:rPr>
              <a:t>Laboratori</a:t>
            </a:r>
            <a:endParaRPr lang="ca-ES" sz="13800">
              <a:solidFill>
                <a:schemeClr val="bg1"/>
              </a:solidFill>
              <a:latin typeface="Work Sans SemiBold" panose="00000700000000000000" pitchFamily="50" charset="0"/>
              <a:ea typeface="Work Sans Light"/>
              <a:cs typeface="Work Sans Light"/>
              <a:sym typeface="Work Sans Light"/>
            </a:endParaRPr>
          </a:p>
        </p:txBody>
      </p:sp>
      <p:pic>
        <p:nvPicPr>
          <p:cNvPr id="21" name="Imatge 20" descr="Imatge que conté text, roba, màscara, diferent&#10;&#10;Descripció generada automàticament">
            <a:extLst>
              <a:ext uri="{FF2B5EF4-FFF2-40B4-BE49-F238E27FC236}">
                <a16:creationId xmlns:a16="http://schemas.microsoft.com/office/drawing/2014/main" id="{F4C09CD9-D03D-414F-68C9-3FA331686B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5" t="56583" b="-1563"/>
          <a:stretch/>
        </p:blipFill>
        <p:spPr>
          <a:xfrm>
            <a:off x="19443598" y="7085622"/>
            <a:ext cx="5042458" cy="3685862"/>
          </a:xfrm>
          <a:prstGeom prst="rect">
            <a:avLst/>
          </a:prstGeom>
        </p:spPr>
      </p:pic>
      <p:pic>
        <p:nvPicPr>
          <p:cNvPr id="22" name="Imatge 21" descr="Imatge que conté text, roba, màscara, diferent&#10;&#10;Descripció generada automàticament">
            <a:extLst>
              <a:ext uri="{FF2B5EF4-FFF2-40B4-BE49-F238E27FC236}">
                <a16:creationId xmlns:a16="http://schemas.microsoft.com/office/drawing/2014/main" id="{76FC9FEC-D5E6-57A7-EED1-A82DAFE548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46" b="55896"/>
          <a:stretch/>
        </p:blipFill>
        <p:spPr>
          <a:xfrm>
            <a:off x="14575573" y="6948364"/>
            <a:ext cx="5030423" cy="361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55861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tge 4" descr="Imatge que conté persona, interior, sostre, persones&#10;&#10;Descripció generada automàticament">
            <a:extLst>
              <a:ext uri="{FF2B5EF4-FFF2-40B4-BE49-F238E27FC236}">
                <a16:creationId xmlns:a16="http://schemas.microsoft.com/office/drawing/2014/main" id="{D429A6E6-3566-5552-5A2E-DB9505F195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3175"/>
            <a:ext cx="24384000" cy="16259175"/>
          </a:xfrm>
          <a:prstGeom prst="rect">
            <a:avLst/>
          </a:prstGeom>
        </p:spPr>
      </p:pic>
      <p:sp>
        <p:nvSpPr>
          <p:cNvPr id="3" name="Rectángulo">
            <a:extLst>
              <a:ext uri="{FF2B5EF4-FFF2-40B4-BE49-F238E27FC236}">
                <a16:creationId xmlns:a16="http://schemas.microsoft.com/office/drawing/2014/main" id="{06D18FCE-7C47-7C76-21B0-C3D35119CCA5}"/>
              </a:ext>
            </a:extLst>
          </p:cNvPr>
          <p:cNvSpPr/>
          <p:nvPr/>
        </p:nvSpPr>
        <p:spPr>
          <a:xfrm>
            <a:off x="0" y="11575901"/>
            <a:ext cx="24384000" cy="2140099"/>
          </a:xfrm>
          <a:prstGeom prst="rect">
            <a:avLst/>
          </a:prstGeom>
          <a:solidFill>
            <a:srgbClr val="000000">
              <a:alpha val="28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" name="QuadreDeText 3">
            <a:extLst>
              <a:ext uri="{FF2B5EF4-FFF2-40B4-BE49-F238E27FC236}">
                <a16:creationId xmlns:a16="http://schemas.microsoft.com/office/drawing/2014/main" id="{DE39FC3E-7C94-F9B7-3F72-8DDE45CFA701}"/>
              </a:ext>
            </a:extLst>
          </p:cNvPr>
          <p:cNvSpPr txBox="1"/>
          <p:nvPr/>
        </p:nvSpPr>
        <p:spPr>
          <a:xfrm>
            <a:off x="60902" y="12104744"/>
            <a:ext cx="24323098" cy="10824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1" algn="l">
              <a:lnSpc>
                <a:spcPct val="80000"/>
              </a:lnSpc>
              <a:defRPr sz="12400">
                <a:solidFill>
                  <a:srgbClr val="000000"/>
                </a:solidFill>
                <a:latin typeface="Work Sans Bold"/>
                <a:ea typeface="Work Sans Bold"/>
                <a:cs typeface="Work Sans Bold"/>
                <a:sym typeface="Work Sans Bold"/>
              </a:defRPr>
            </a:pPr>
            <a:r>
              <a:rPr lang="ca-ES" sz="8000">
                <a:solidFill>
                  <a:schemeClr val="bg1"/>
                </a:solidFill>
                <a:latin typeface="Work Sans SemiBold" panose="00000700000000000000" pitchFamily="50" charset="0"/>
                <a:ea typeface="Work Sans Light"/>
                <a:cs typeface="Work Sans Light"/>
                <a:sym typeface="Work Sans Light"/>
              </a:rPr>
              <a:t>Comunitat</a:t>
            </a:r>
            <a:endParaRPr lang="ca-ES" sz="13800">
              <a:solidFill>
                <a:schemeClr val="bg1"/>
              </a:solidFill>
              <a:latin typeface="Work Sans SemiBold" panose="00000700000000000000" pitchFamily="50" charset="0"/>
              <a:ea typeface="Work Sans Light"/>
              <a:cs typeface="Work Sans Light"/>
              <a:sym typeface="Work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81540200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tge 6" descr="Imatge que conté cel nocturn&#10;&#10;Descripció generada automàticament">
            <a:extLst>
              <a:ext uri="{FF2B5EF4-FFF2-40B4-BE49-F238E27FC236}">
                <a16:creationId xmlns:a16="http://schemas.microsoft.com/office/drawing/2014/main" id="{35F60C1F-1556-D00E-EBAB-A5365BEFAE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233" y="2507435"/>
            <a:ext cx="7748722" cy="6088558"/>
          </a:xfrm>
          <a:prstGeom prst="rect">
            <a:avLst/>
          </a:prstGeom>
        </p:spPr>
      </p:pic>
      <p:pic>
        <p:nvPicPr>
          <p:cNvPr id="139" name="Logo FC horitzontal negre.png" descr="Logo FC horitzontal negr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80266" y="405360"/>
            <a:ext cx="4583562" cy="1113806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QuadreDeText 3">
            <a:extLst>
              <a:ext uri="{FF2B5EF4-FFF2-40B4-BE49-F238E27FC236}">
                <a16:creationId xmlns:a16="http://schemas.microsoft.com/office/drawing/2014/main" id="{6B3BE32D-E238-C968-10A2-DA2E10B76EAF}"/>
              </a:ext>
            </a:extLst>
          </p:cNvPr>
          <p:cNvSpPr txBox="1"/>
          <p:nvPr/>
        </p:nvSpPr>
        <p:spPr>
          <a:xfrm>
            <a:off x="5387130" y="8164286"/>
            <a:ext cx="12197442" cy="20005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ca-ES" sz="12400">
                <a:solidFill>
                  <a:srgbClr val="000000"/>
                </a:solidFill>
                <a:latin typeface="Work Sans Bold" pitchFamily="2" charset="0"/>
                <a:ea typeface="Work Sans Light"/>
                <a:cs typeface="Work Sans Light"/>
                <a:sym typeface="Work Sans Light"/>
              </a:rPr>
              <a:t>Gràcies!</a:t>
            </a:r>
            <a:endParaRPr lang="ca-ES" sz="12400">
              <a:solidFill>
                <a:srgbClr val="000000"/>
              </a:solidFill>
              <a:latin typeface="Work Sans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21478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tge 3" descr="Imatge que conté persona, multitud, persones, auditori&#10;&#10;Descripció generada automàticament">
            <a:extLst>
              <a:ext uri="{FF2B5EF4-FFF2-40B4-BE49-F238E27FC236}">
                <a16:creationId xmlns:a16="http://schemas.microsoft.com/office/drawing/2014/main" id="{A63089F2-A0E0-B9CF-308E-83369BE266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8"/>
          <a:stretch/>
        </p:blipFill>
        <p:spPr>
          <a:xfrm>
            <a:off x="-381000" y="-1552379"/>
            <a:ext cx="24805104" cy="15268379"/>
          </a:xfrm>
          <a:prstGeom prst="rect">
            <a:avLst/>
          </a:prstGeom>
        </p:spPr>
      </p:pic>
      <p:sp>
        <p:nvSpPr>
          <p:cNvPr id="3" name="Rectángulo">
            <a:extLst>
              <a:ext uri="{FF2B5EF4-FFF2-40B4-BE49-F238E27FC236}">
                <a16:creationId xmlns:a16="http://schemas.microsoft.com/office/drawing/2014/main" id="{3458EC9F-84A9-B413-1506-09DC0CA7BD8A}"/>
              </a:ext>
            </a:extLst>
          </p:cNvPr>
          <p:cNvSpPr/>
          <p:nvPr/>
        </p:nvSpPr>
        <p:spPr>
          <a:xfrm>
            <a:off x="13368" y="11575901"/>
            <a:ext cx="24370632" cy="2140099"/>
          </a:xfrm>
          <a:prstGeom prst="rect">
            <a:avLst/>
          </a:prstGeom>
          <a:solidFill>
            <a:srgbClr val="000000">
              <a:alpha val="28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" name="QuadreDeText 1">
            <a:extLst>
              <a:ext uri="{FF2B5EF4-FFF2-40B4-BE49-F238E27FC236}">
                <a16:creationId xmlns:a16="http://schemas.microsoft.com/office/drawing/2014/main" id="{457A317A-372A-C550-AB71-45C103DE479F}"/>
              </a:ext>
            </a:extLst>
          </p:cNvPr>
          <p:cNvSpPr txBox="1"/>
          <p:nvPr/>
        </p:nvSpPr>
        <p:spPr>
          <a:xfrm>
            <a:off x="-13368" y="12102948"/>
            <a:ext cx="24357264" cy="10860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1" algn="l">
              <a:lnSpc>
                <a:spcPct val="80000"/>
              </a:lnSpc>
              <a:defRPr sz="12400">
                <a:solidFill>
                  <a:srgbClr val="000000"/>
                </a:solidFill>
                <a:latin typeface="Work Sans Bold"/>
                <a:ea typeface="Work Sans Bold"/>
                <a:cs typeface="Work Sans Bold"/>
                <a:sym typeface="Work Sans Bold"/>
              </a:defRPr>
            </a:pPr>
            <a:r>
              <a:rPr lang="ca-ES" sz="8000" b="1">
                <a:solidFill>
                  <a:schemeClr val="bg1"/>
                </a:solidFill>
                <a:latin typeface="Work Sans Light" panose="00000400000000000000" pitchFamily="50" charset="0"/>
                <a:ea typeface="Work Sans Light"/>
                <a:cs typeface="Work Sans Light"/>
                <a:sym typeface="Work Sans Light"/>
              </a:rPr>
              <a:t>Intel·ligència </a:t>
            </a:r>
            <a:r>
              <a:rPr lang="ca-ES" sz="8000" b="1">
                <a:solidFill>
                  <a:schemeClr val="bg1"/>
                </a:solidFill>
                <a:latin typeface="Work Sans SemiBold" panose="00000700000000000000" pitchFamily="50" charset="0"/>
                <a:ea typeface="Work Sans Light"/>
                <a:cs typeface="Work Sans Light"/>
                <a:sym typeface="Work Sans Light"/>
              </a:rPr>
              <a:t>col·lectiva </a:t>
            </a:r>
            <a:endParaRPr lang="ca-ES" sz="13800" b="1">
              <a:solidFill>
                <a:schemeClr val="bg1"/>
              </a:solidFill>
              <a:latin typeface="Work Sans SemiBold" panose="00000700000000000000" pitchFamily="50" charset="0"/>
              <a:ea typeface="Work Sans Light"/>
              <a:cs typeface="Work Sans Light"/>
              <a:sym typeface="Work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18511015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tge 3" descr="Imatge que conté persona, persones, multitud, diversos&#10;&#10;Descripció generada automàticament">
            <a:extLst>
              <a:ext uri="{FF2B5EF4-FFF2-40B4-BE49-F238E27FC236}">
                <a16:creationId xmlns:a16="http://schemas.microsoft.com/office/drawing/2014/main" id="{7B94BEFD-41EE-6558-6B65-E8859DA2F6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2" r="10991"/>
          <a:stretch/>
        </p:blipFill>
        <p:spPr>
          <a:xfrm>
            <a:off x="1" y="0"/>
            <a:ext cx="24384000" cy="13716000"/>
          </a:xfrm>
          <a:prstGeom prst="rect">
            <a:avLst/>
          </a:prstGeom>
        </p:spPr>
      </p:pic>
      <p:sp>
        <p:nvSpPr>
          <p:cNvPr id="3" name="Rectángulo">
            <a:extLst>
              <a:ext uri="{FF2B5EF4-FFF2-40B4-BE49-F238E27FC236}">
                <a16:creationId xmlns:a16="http://schemas.microsoft.com/office/drawing/2014/main" id="{F55CD84D-C218-8B58-745B-2CF8834EF112}"/>
              </a:ext>
            </a:extLst>
          </p:cNvPr>
          <p:cNvSpPr/>
          <p:nvPr/>
        </p:nvSpPr>
        <p:spPr>
          <a:xfrm>
            <a:off x="0" y="11575901"/>
            <a:ext cx="24384000" cy="2140099"/>
          </a:xfrm>
          <a:prstGeom prst="rect">
            <a:avLst/>
          </a:prstGeom>
          <a:solidFill>
            <a:srgbClr val="000000">
              <a:alpha val="28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" name="QuadreDeText 1">
            <a:extLst>
              <a:ext uri="{FF2B5EF4-FFF2-40B4-BE49-F238E27FC236}">
                <a16:creationId xmlns:a16="http://schemas.microsoft.com/office/drawing/2014/main" id="{77C683B7-F543-169F-148C-A5250E44B4D5}"/>
              </a:ext>
            </a:extLst>
          </p:cNvPr>
          <p:cNvSpPr txBox="1"/>
          <p:nvPr/>
        </p:nvSpPr>
        <p:spPr>
          <a:xfrm>
            <a:off x="0" y="12102948"/>
            <a:ext cx="24384000" cy="10860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1" algn="l">
              <a:lnSpc>
                <a:spcPct val="80000"/>
              </a:lnSpc>
              <a:defRPr sz="12400">
                <a:solidFill>
                  <a:srgbClr val="000000"/>
                </a:solidFill>
                <a:latin typeface="Work Sans Bold"/>
                <a:ea typeface="Work Sans Bold"/>
                <a:cs typeface="Work Sans Bold"/>
                <a:sym typeface="Work Sans Bold"/>
              </a:defRPr>
            </a:pPr>
            <a:r>
              <a:rPr lang="ca-ES" sz="8000">
                <a:solidFill>
                  <a:schemeClr val="bg1"/>
                </a:solidFill>
                <a:latin typeface="Work Sans Light"/>
                <a:ea typeface="Work Sans Light"/>
                <a:cs typeface="Work Sans Light"/>
                <a:sym typeface="Work Sans Light"/>
              </a:rPr>
              <a:t>Un projecte cultural </a:t>
            </a:r>
            <a:r>
              <a:rPr lang="ca-ES" sz="8000">
                <a:solidFill>
                  <a:schemeClr val="bg1"/>
                </a:solidFill>
                <a:latin typeface="Work Sans SemiBold" panose="00000700000000000000" pitchFamily="50" charset="0"/>
                <a:ea typeface="Work Sans Light"/>
                <a:cs typeface="Work Sans Light"/>
                <a:sym typeface="Work Sans Light"/>
              </a:rPr>
              <a:t>transformador és...</a:t>
            </a:r>
            <a:endParaRPr lang="ca-ES" sz="13800" b="1">
              <a:solidFill>
                <a:schemeClr val="bg1"/>
              </a:solidFill>
              <a:latin typeface="Work Sans SemiBold" panose="00000700000000000000" pitchFamily="50" charset="0"/>
              <a:ea typeface="Work Sans Light"/>
              <a:cs typeface="Work Sans Light"/>
              <a:sym typeface="Work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38248739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6">
            <a:extLst>
              <a:ext uri="{FF2B5EF4-FFF2-40B4-BE49-F238E27FC236}">
                <a16:creationId xmlns:a16="http://schemas.microsoft.com/office/drawing/2014/main" id="{E22A5807-5A60-B782-3F25-E6524DE9E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591" y="-1179094"/>
            <a:ext cx="19354650" cy="15207916"/>
          </a:xfrm>
          <a:prstGeom prst="rect">
            <a:avLst/>
          </a:prstGeom>
        </p:spPr>
      </p:pic>
      <p:sp>
        <p:nvSpPr>
          <p:cNvPr id="279" name="Aquesta és un exemple de slide amb el text gran. Dragran divides  her portfolio between commercial."/>
          <p:cNvSpPr txBox="1"/>
          <p:nvPr/>
        </p:nvSpPr>
        <p:spPr>
          <a:xfrm>
            <a:off x="5129463" y="5497969"/>
            <a:ext cx="14125073" cy="24768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12400">
                <a:solidFill>
                  <a:srgbClr val="000000"/>
                </a:solidFill>
                <a:latin typeface="Work Sans Bold"/>
                <a:ea typeface="Work Sans Bold"/>
                <a:cs typeface="Work Sans Bold"/>
                <a:sym typeface="Work Sans Bold"/>
              </a:defRPr>
            </a:pPr>
            <a:r>
              <a:rPr lang="ca-ES" sz="9600">
                <a:solidFill>
                  <a:srgbClr val="000000"/>
                </a:solidFill>
                <a:latin typeface="Work Sans Light"/>
                <a:ea typeface="Work Sans Light"/>
                <a:cs typeface="Work Sans Light"/>
                <a:sym typeface="Work Sans Light"/>
              </a:rPr>
              <a:t>Compromís amb els reptes socials</a:t>
            </a:r>
            <a:endParaRPr sz="9600">
              <a:solidFill>
                <a:srgbClr val="000000"/>
              </a:solidFill>
              <a:latin typeface="Work Sans Light"/>
              <a:ea typeface="Work Sans Light"/>
              <a:cs typeface="Work Sans Light"/>
              <a:sym typeface="Work Sans Light"/>
            </a:endParaRPr>
          </a:p>
        </p:txBody>
      </p:sp>
      <p:sp>
        <p:nvSpPr>
          <p:cNvPr id="7" name="Aquesta és un exemple de slide amb el text gran. Dragran divides  her portfolio between commercial.">
            <a:extLst>
              <a:ext uri="{FF2B5EF4-FFF2-40B4-BE49-F238E27FC236}">
                <a16:creationId xmlns:a16="http://schemas.microsoft.com/office/drawing/2014/main" id="{8EEA1EF7-581B-AC75-2F9C-CB52820CADAE}"/>
              </a:ext>
            </a:extLst>
          </p:cNvPr>
          <p:cNvSpPr txBox="1"/>
          <p:nvPr/>
        </p:nvSpPr>
        <p:spPr>
          <a:xfrm>
            <a:off x="5129462" y="4386912"/>
            <a:ext cx="14125073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12400">
                <a:solidFill>
                  <a:srgbClr val="000000"/>
                </a:solidFill>
                <a:latin typeface="Work Sans Bold"/>
                <a:ea typeface="Work Sans Bold"/>
                <a:cs typeface="Work Sans Bold"/>
                <a:sym typeface="Work Sans Bold"/>
              </a:defRPr>
            </a:pPr>
            <a:r>
              <a:rPr lang="ca-ES" sz="4400">
                <a:solidFill>
                  <a:srgbClr val="E03E52"/>
                </a:solidFill>
                <a:latin typeface="Work Sans Light"/>
                <a:ea typeface="Work Sans Light"/>
                <a:cs typeface="Work Sans Light"/>
                <a:sym typeface="Work Sans Light"/>
              </a:rPr>
              <a:t>Decàleg </a:t>
            </a:r>
            <a:r>
              <a:rPr lang="ca-ES" sz="4400" b="1" err="1"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ca-ES" sz="4800" b="1" err="1"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ūtāre</a:t>
            </a:r>
            <a:endParaRPr sz="6600" b="1">
              <a:solidFill>
                <a:srgbClr val="000000"/>
              </a:solidFill>
              <a:latin typeface="Georgia" panose="02040502050405020303" pitchFamily="18" charset="0"/>
              <a:ea typeface="Work Sans Light"/>
              <a:cs typeface="Work Sans Light"/>
              <a:sym typeface="Work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96120424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6">
            <a:extLst>
              <a:ext uri="{FF2B5EF4-FFF2-40B4-BE49-F238E27FC236}">
                <a16:creationId xmlns:a16="http://schemas.microsoft.com/office/drawing/2014/main" id="{E22A5807-5A60-B782-3F25-E6524DE9E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591" y="-1179094"/>
            <a:ext cx="19354650" cy="15207916"/>
          </a:xfrm>
          <a:prstGeom prst="rect">
            <a:avLst/>
          </a:prstGeom>
        </p:spPr>
      </p:pic>
      <p:sp>
        <p:nvSpPr>
          <p:cNvPr id="279" name="Aquesta és un exemple de slide amb el text gran. Dragran divides  her portfolio between commercial."/>
          <p:cNvSpPr txBox="1"/>
          <p:nvPr/>
        </p:nvSpPr>
        <p:spPr>
          <a:xfrm>
            <a:off x="4355433" y="5497969"/>
            <a:ext cx="15424484" cy="24768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12400">
                <a:solidFill>
                  <a:srgbClr val="000000"/>
                </a:solidFill>
                <a:latin typeface="Work Sans Bold"/>
                <a:ea typeface="Work Sans Bold"/>
                <a:cs typeface="Work Sans Bold"/>
                <a:sym typeface="Work Sans Bold"/>
              </a:defRPr>
            </a:pPr>
            <a:r>
              <a:rPr lang="ca-ES" sz="9600">
                <a:solidFill>
                  <a:schemeClr val="tx1">
                    <a:lumMod val="50000"/>
                  </a:schemeClr>
                </a:solidFill>
                <a:latin typeface="Work Sans Light"/>
                <a:ea typeface="Work Sans Light"/>
                <a:cs typeface="Work Sans Light"/>
                <a:sym typeface="Work Sans Light"/>
              </a:rPr>
              <a:t>Participació cultural i posar la persona al centre</a:t>
            </a:r>
            <a:endParaRPr sz="9600">
              <a:solidFill>
                <a:schemeClr val="tx1">
                  <a:lumMod val="50000"/>
                </a:schemeClr>
              </a:solidFill>
              <a:latin typeface="Work Sans Light"/>
              <a:ea typeface="Work Sans Light"/>
              <a:cs typeface="Work Sans Light"/>
              <a:sym typeface="Work Sans Light"/>
            </a:endParaRPr>
          </a:p>
        </p:txBody>
      </p:sp>
      <p:sp>
        <p:nvSpPr>
          <p:cNvPr id="3" name="Aquesta és un exemple de slide amb el text gran. Dragran divides  her portfolio between commercial.">
            <a:extLst>
              <a:ext uri="{FF2B5EF4-FFF2-40B4-BE49-F238E27FC236}">
                <a16:creationId xmlns:a16="http://schemas.microsoft.com/office/drawing/2014/main" id="{59BAC4B2-70E1-B07E-EE50-540B126763E5}"/>
              </a:ext>
            </a:extLst>
          </p:cNvPr>
          <p:cNvSpPr txBox="1"/>
          <p:nvPr/>
        </p:nvSpPr>
        <p:spPr>
          <a:xfrm>
            <a:off x="5129462" y="4386912"/>
            <a:ext cx="14125073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12400">
                <a:solidFill>
                  <a:srgbClr val="000000"/>
                </a:solidFill>
                <a:latin typeface="Work Sans Bold"/>
                <a:ea typeface="Work Sans Bold"/>
                <a:cs typeface="Work Sans Bold"/>
                <a:sym typeface="Work Sans Bold"/>
              </a:defRPr>
            </a:pPr>
            <a:r>
              <a:rPr lang="ca-ES" sz="4400">
                <a:solidFill>
                  <a:srgbClr val="E03E52"/>
                </a:solidFill>
                <a:latin typeface="Work Sans Light"/>
                <a:ea typeface="Work Sans Light"/>
                <a:cs typeface="Work Sans Light"/>
                <a:sym typeface="Work Sans Light"/>
              </a:rPr>
              <a:t>Decàleg </a:t>
            </a:r>
            <a:r>
              <a:rPr lang="ca-ES" sz="4400" b="1" err="1"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ca-ES" sz="4800" b="1" err="1"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ūtāre</a:t>
            </a:r>
            <a:endParaRPr sz="6600" b="1">
              <a:solidFill>
                <a:srgbClr val="000000"/>
              </a:solidFill>
              <a:latin typeface="Georgia" panose="02040502050405020303" pitchFamily="18" charset="0"/>
              <a:ea typeface="Work Sans Light"/>
              <a:cs typeface="Work Sans Light"/>
              <a:sym typeface="Work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48355064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6">
            <a:extLst>
              <a:ext uri="{FF2B5EF4-FFF2-40B4-BE49-F238E27FC236}">
                <a16:creationId xmlns:a16="http://schemas.microsoft.com/office/drawing/2014/main" id="{E22A5807-5A60-B782-3F25-E6524DE9E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591" y="-1179094"/>
            <a:ext cx="19354650" cy="15207916"/>
          </a:xfrm>
          <a:prstGeom prst="rect">
            <a:avLst/>
          </a:prstGeom>
        </p:spPr>
      </p:pic>
      <p:sp>
        <p:nvSpPr>
          <p:cNvPr id="279" name="Aquesta és un exemple de slide amb el text gran. Dragran divides  her portfolio between commercial."/>
          <p:cNvSpPr txBox="1"/>
          <p:nvPr/>
        </p:nvSpPr>
        <p:spPr>
          <a:xfrm>
            <a:off x="5129463" y="5497969"/>
            <a:ext cx="14125073" cy="24768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12400">
                <a:solidFill>
                  <a:srgbClr val="000000"/>
                </a:solidFill>
                <a:latin typeface="Work Sans Bold"/>
                <a:ea typeface="Work Sans Bold"/>
                <a:cs typeface="Work Sans Bold"/>
                <a:sym typeface="Work Sans Bold"/>
              </a:defRPr>
            </a:pPr>
            <a:r>
              <a:rPr lang="ca-ES" sz="9600">
                <a:solidFill>
                  <a:srgbClr val="000000"/>
                </a:solidFill>
                <a:latin typeface="Work Sans Light"/>
                <a:ea typeface="Work Sans Light"/>
                <a:cs typeface="Work Sans Light"/>
                <a:sym typeface="Work Sans Light"/>
              </a:rPr>
              <a:t>Innovació artística </a:t>
            </a:r>
          </a:p>
          <a:p>
            <a:pPr>
              <a:lnSpc>
                <a:spcPct val="80000"/>
              </a:lnSpc>
              <a:defRPr sz="12400">
                <a:solidFill>
                  <a:srgbClr val="000000"/>
                </a:solidFill>
                <a:latin typeface="Work Sans Bold"/>
                <a:ea typeface="Work Sans Bold"/>
                <a:cs typeface="Work Sans Bold"/>
                <a:sym typeface="Work Sans Bold"/>
              </a:defRPr>
            </a:pPr>
            <a:r>
              <a:rPr lang="ca-ES" sz="9600">
                <a:solidFill>
                  <a:srgbClr val="000000"/>
                </a:solidFill>
                <a:latin typeface="Work Sans Light"/>
                <a:ea typeface="Work Sans Light"/>
                <a:cs typeface="Work Sans Light"/>
                <a:sym typeface="Work Sans Light"/>
              </a:rPr>
              <a:t>i social</a:t>
            </a:r>
            <a:endParaRPr sz="9600">
              <a:solidFill>
                <a:srgbClr val="000000"/>
              </a:solidFill>
              <a:latin typeface="Work Sans Light"/>
              <a:ea typeface="Work Sans Light"/>
              <a:cs typeface="Work Sans Light"/>
              <a:sym typeface="Work Sans Light"/>
            </a:endParaRPr>
          </a:p>
        </p:txBody>
      </p:sp>
      <p:sp>
        <p:nvSpPr>
          <p:cNvPr id="3" name="Aquesta és un exemple de slide amb el text gran. Dragran divides  her portfolio between commercial.">
            <a:extLst>
              <a:ext uri="{FF2B5EF4-FFF2-40B4-BE49-F238E27FC236}">
                <a16:creationId xmlns:a16="http://schemas.microsoft.com/office/drawing/2014/main" id="{319FD35E-E15C-2F0E-D885-A7209EA9BD73}"/>
              </a:ext>
            </a:extLst>
          </p:cNvPr>
          <p:cNvSpPr txBox="1"/>
          <p:nvPr/>
        </p:nvSpPr>
        <p:spPr>
          <a:xfrm>
            <a:off x="5129462" y="4386912"/>
            <a:ext cx="14125073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12400">
                <a:solidFill>
                  <a:srgbClr val="000000"/>
                </a:solidFill>
                <a:latin typeface="Work Sans Bold"/>
                <a:ea typeface="Work Sans Bold"/>
                <a:cs typeface="Work Sans Bold"/>
                <a:sym typeface="Work Sans Bold"/>
              </a:defRPr>
            </a:pPr>
            <a:r>
              <a:rPr lang="ca-ES" sz="4400">
                <a:solidFill>
                  <a:srgbClr val="E03E52"/>
                </a:solidFill>
                <a:latin typeface="Work Sans Light"/>
                <a:ea typeface="Work Sans Light"/>
                <a:cs typeface="Work Sans Light"/>
                <a:sym typeface="Work Sans Light"/>
              </a:rPr>
              <a:t>Decàleg </a:t>
            </a:r>
            <a:r>
              <a:rPr lang="ca-ES" sz="4400" b="1" err="1"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ca-ES" sz="4800" b="1" err="1"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ūtāre</a:t>
            </a:r>
            <a:endParaRPr sz="6600" b="1">
              <a:solidFill>
                <a:srgbClr val="000000"/>
              </a:solidFill>
              <a:latin typeface="Georgia" panose="02040502050405020303" pitchFamily="18" charset="0"/>
              <a:ea typeface="Work Sans Light"/>
              <a:cs typeface="Work Sans Light"/>
              <a:sym typeface="Work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98023382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6">
            <a:extLst>
              <a:ext uri="{FF2B5EF4-FFF2-40B4-BE49-F238E27FC236}">
                <a16:creationId xmlns:a16="http://schemas.microsoft.com/office/drawing/2014/main" id="{E22A5807-5A60-B782-3F25-E6524DE9E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591" y="-1179094"/>
            <a:ext cx="19354650" cy="15207916"/>
          </a:xfrm>
          <a:prstGeom prst="rect">
            <a:avLst/>
          </a:prstGeom>
        </p:spPr>
      </p:pic>
      <p:sp>
        <p:nvSpPr>
          <p:cNvPr id="279" name="Aquesta és un exemple de slide amb el text gran. Dragran divides  her portfolio between commercial."/>
          <p:cNvSpPr txBox="1"/>
          <p:nvPr/>
        </p:nvSpPr>
        <p:spPr>
          <a:xfrm>
            <a:off x="5129463" y="5497969"/>
            <a:ext cx="14125073" cy="24768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12400">
                <a:solidFill>
                  <a:srgbClr val="000000"/>
                </a:solidFill>
                <a:latin typeface="Work Sans Bold"/>
                <a:ea typeface="Work Sans Bold"/>
                <a:cs typeface="Work Sans Bold"/>
                <a:sym typeface="Work Sans Bold"/>
              </a:defRPr>
            </a:pPr>
            <a:r>
              <a:rPr lang="ca-ES" sz="9600">
                <a:solidFill>
                  <a:srgbClr val="000000"/>
                </a:solidFill>
                <a:latin typeface="Work Sans Light"/>
                <a:ea typeface="Work Sans Light"/>
                <a:cs typeface="Work Sans Light"/>
                <a:sym typeface="Work Sans Light"/>
              </a:rPr>
              <a:t>Indicadors de resultat/impacte</a:t>
            </a:r>
            <a:endParaRPr sz="9600">
              <a:solidFill>
                <a:srgbClr val="000000"/>
              </a:solidFill>
              <a:latin typeface="Work Sans Light"/>
              <a:ea typeface="Work Sans Light"/>
              <a:cs typeface="Work Sans Light"/>
              <a:sym typeface="Work Sans Light"/>
            </a:endParaRPr>
          </a:p>
        </p:txBody>
      </p:sp>
      <p:sp>
        <p:nvSpPr>
          <p:cNvPr id="3" name="Aquesta és un exemple de slide amb el text gran. Dragran divides  her portfolio between commercial.">
            <a:extLst>
              <a:ext uri="{FF2B5EF4-FFF2-40B4-BE49-F238E27FC236}">
                <a16:creationId xmlns:a16="http://schemas.microsoft.com/office/drawing/2014/main" id="{A1A1F178-2CB4-90D8-D8E9-6BAF86BD3CD4}"/>
              </a:ext>
            </a:extLst>
          </p:cNvPr>
          <p:cNvSpPr txBox="1"/>
          <p:nvPr/>
        </p:nvSpPr>
        <p:spPr>
          <a:xfrm>
            <a:off x="5129462" y="4386912"/>
            <a:ext cx="14125073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12400">
                <a:solidFill>
                  <a:srgbClr val="000000"/>
                </a:solidFill>
                <a:latin typeface="Work Sans Bold"/>
                <a:ea typeface="Work Sans Bold"/>
                <a:cs typeface="Work Sans Bold"/>
                <a:sym typeface="Work Sans Bold"/>
              </a:defRPr>
            </a:pPr>
            <a:r>
              <a:rPr lang="ca-ES" sz="4400">
                <a:solidFill>
                  <a:srgbClr val="E03E52"/>
                </a:solidFill>
                <a:latin typeface="Work Sans Light"/>
                <a:ea typeface="Work Sans Light"/>
                <a:cs typeface="Work Sans Light"/>
                <a:sym typeface="Work Sans Light"/>
              </a:rPr>
              <a:t>Decàleg </a:t>
            </a:r>
            <a:r>
              <a:rPr lang="ca-ES" sz="4400" b="1" err="1"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ca-ES" sz="4800" b="1" err="1"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ūtāre</a:t>
            </a:r>
            <a:endParaRPr sz="6600" b="1">
              <a:solidFill>
                <a:srgbClr val="000000"/>
              </a:solidFill>
              <a:latin typeface="Georgia" panose="02040502050405020303" pitchFamily="18" charset="0"/>
              <a:ea typeface="Work Sans Light"/>
              <a:cs typeface="Work Sans Light"/>
              <a:sym typeface="Work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48250945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6">
            <a:extLst>
              <a:ext uri="{FF2B5EF4-FFF2-40B4-BE49-F238E27FC236}">
                <a16:creationId xmlns:a16="http://schemas.microsoft.com/office/drawing/2014/main" id="{E22A5807-5A60-B782-3F25-E6524DE9E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591" y="-1179094"/>
            <a:ext cx="19354650" cy="15207916"/>
          </a:xfrm>
          <a:prstGeom prst="rect">
            <a:avLst/>
          </a:prstGeom>
        </p:spPr>
      </p:pic>
      <p:sp>
        <p:nvSpPr>
          <p:cNvPr id="279" name="Aquesta és un exemple de slide amb el text gran. Dragran divides  her portfolio between commercial."/>
          <p:cNvSpPr txBox="1"/>
          <p:nvPr/>
        </p:nvSpPr>
        <p:spPr>
          <a:xfrm>
            <a:off x="5129461" y="5777346"/>
            <a:ext cx="14125073" cy="12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12400">
                <a:solidFill>
                  <a:srgbClr val="000000"/>
                </a:solidFill>
                <a:latin typeface="Work Sans Bold"/>
                <a:ea typeface="Work Sans Bold"/>
                <a:cs typeface="Work Sans Bold"/>
                <a:sym typeface="Work Sans Bold"/>
              </a:defRPr>
            </a:pPr>
            <a:r>
              <a:rPr lang="ca-ES" sz="9600">
                <a:solidFill>
                  <a:srgbClr val="000000"/>
                </a:solidFill>
                <a:latin typeface="Work Sans Light"/>
                <a:ea typeface="Work Sans Light"/>
                <a:cs typeface="Work Sans Light"/>
                <a:sym typeface="Work Sans Light"/>
              </a:rPr>
              <a:t>sostenibilitat</a:t>
            </a:r>
            <a:endParaRPr sz="9600">
              <a:solidFill>
                <a:srgbClr val="000000"/>
              </a:solidFill>
              <a:latin typeface="Work Sans Light"/>
              <a:ea typeface="Work Sans Light"/>
              <a:cs typeface="Work Sans Light"/>
              <a:sym typeface="Work Sans Light"/>
            </a:endParaRPr>
          </a:p>
        </p:txBody>
      </p:sp>
      <p:sp>
        <p:nvSpPr>
          <p:cNvPr id="3" name="Aquesta és un exemple de slide amb el text gran. Dragran divides  her portfolio between commercial.">
            <a:extLst>
              <a:ext uri="{FF2B5EF4-FFF2-40B4-BE49-F238E27FC236}">
                <a16:creationId xmlns:a16="http://schemas.microsoft.com/office/drawing/2014/main" id="{4070B023-16B8-5BAC-6E9F-EBB15C3AB0E2}"/>
              </a:ext>
            </a:extLst>
          </p:cNvPr>
          <p:cNvSpPr txBox="1"/>
          <p:nvPr/>
        </p:nvSpPr>
        <p:spPr>
          <a:xfrm>
            <a:off x="5129462" y="4386912"/>
            <a:ext cx="14125073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12400">
                <a:solidFill>
                  <a:srgbClr val="000000"/>
                </a:solidFill>
                <a:latin typeface="Work Sans Bold"/>
                <a:ea typeface="Work Sans Bold"/>
                <a:cs typeface="Work Sans Bold"/>
                <a:sym typeface="Work Sans Bold"/>
              </a:defRPr>
            </a:pPr>
            <a:r>
              <a:rPr lang="ca-ES" sz="4400">
                <a:solidFill>
                  <a:srgbClr val="E03E52"/>
                </a:solidFill>
                <a:latin typeface="Work Sans Light"/>
                <a:ea typeface="Work Sans Light"/>
                <a:cs typeface="Work Sans Light"/>
                <a:sym typeface="Work Sans Light"/>
              </a:rPr>
              <a:t>Decàleg </a:t>
            </a:r>
            <a:r>
              <a:rPr lang="ca-ES" sz="4400" b="1" err="1"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ca-ES" sz="4800" b="1" err="1"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ūtāre</a:t>
            </a:r>
            <a:endParaRPr sz="6600" b="1">
              <a:solidFill>
                <a:srgbClr val="000000"/>
              </a:solidFill>
              <a:latin typeface="Georgia" panose="02040502050405020303" pitchFamily="18" charset="0"/>
              <a:ea typeface="Work Sans Light"/>
              <a:cs typeface="Work Sans Light"/>
              <a:sym typeface="Work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52492541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 descr="Imatge que conté text, persona, grup, persones&#10;&#10;Descripció generada automàticament">
            <a:extLst>
              <a:ext uri="{FF2B5EF4-FFF2-40B4-BE49-F238E27FC236}">
                <a16:creationId xmlns:a16="http://schemas.microsoft.com/office/drawing/2014/main" id="{D2FE3B84-7139-21F3-4461-B019FF9CA8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5"/>
          <a:stretch/>
        </p:blipFill>
        <p:spPr>
          <a:xfrm>
            <a:off x="-30451" y="-1786271"/>
            <a:ext cx="24414451" cy="15502271"/>
          </a:xfrm>
          <a:prstGeom prst="rect">
            <a:avLst/>
          </a:prstGeom>
        </p:spPr>
      </p:pic>
      <p:sp>
        <p:nvSpPr>
          <p:cNvPr id="5" name="Rectángulo">
            <a:extLst>
              <a:ext uri="{FF2B5EF4-FFF2-40B4-BE49-F238E27FC236}">
                <a16:creationId xmlns:a16="http://schemas.microsoft.com/office/drawing/2014/main" id="{CC5995DA-25FD-297F-CEC6-E093E9BB73FF}"/>
              </a:ext>
            </a:extLst>
          </p:cNvPr>
          <p:cNvSpPr/>
          <p:nvPr/>
        </p:nvSpPr>
        <p:spPr>
          <a:xfrm>
            <a:off x="-30451" y="11575901"/>
            <a:ext cx="24384000" cy="2140099"/>
          </a:xfrm>
          <a:prstGeom prst="rect">
            <a:avLst/>
          </a:prstGeom>
          <a:solidFill>
            <a:srgbClr val="000000">
              <a:alpha val="28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" name="QuadreDeText 8">
            <a:extLst>
              <a:ext uri="{FF2B5EF4-FFF2-40B4-BE49-F238E27FC236}">
                <a16:creationId xmlns:a16="http://schemas.microsoft.com/office/drawing/2014/main" id="{3B99D335-B1AF-923C-58C1-76E512D1A306}"/>
              </a:ext>
            </a:extLst>
          </p:cNvPr>
          <p:cNvSpPr txBox="1"/>
          <p:nvPr/>
        </p:nvSpPr>
        <p:spPr>
          <a:xfrm>
            <a:off x="482600" y="12175743"/>
            <a:ext cx="24384000" cy="10860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80000"/>
              </a:lnSpc>
              <a:defRPr sz="12400">
                <a:solidFill>
                  <a:srgbClr val="000000"/>
                </a:solidFill>
                <a:latin typeface="Work Sans Bold"/>
                <a:ea typeface="Work Sans Bold"/>
                <a:cs typeface="Work Sans Bold"/>
                <a:sym typeface="Work Sans Bold"/>
              </a:defRPr>
            </a:pPr>
            <a:r>
              <a:rPr lang="ca-ES" sz="8000">
                <a:solidFill>
                  <a:schemeClr val="bg1"/>
                </a:solidFill>
                <a:latin typeface="Work Sans Light" panose="00000400000000000000" pitchFamily="50" charset="0"/>
                <a:ea typeface="Work Sans Light"/>
                <a:cs typeface="Work Sans Light"/>
                <a:sym typeface="Work Sans Light"/>
              </a:rPr>
              <a:t>Reptes</a:t>
            </a:r>
            <a:r>
              <a:rPr lang="ca-ES" sz="8000" b="1">
                <a:solidFill>
                  <a:schemeClr val="bg1"/>
                </a:solidFill>
                <a:latin typeface="Work Sans SemiBold" pitchFamily="2" charset="0"/>
                <a:ea typeface="Work Sans Light"/>
                <a:cs typeface="Work Sans Light"/>
                <a:sym typeface="Work Sans Light"/>
              </a:rPr>
              <a:t> socials</a:t>
            </a:r>
            <a:endParaRPr lang="ca-ES" sz="13800">
              <a:solidFill>
                <a:schemeClr val="bg1"/>
              </a:solidFill>
              <a:latin typeface="Work Sans SemiBold" pitchFamily="2" charset="0"/>
              <a:ea typeface="Work Sans Light"/>
              <a:cs typeface="Work Sans Light"/>
              <a:sym typeface="Work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78328812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79B1FFEA23D44DBC29346120CCB18A" ma:contentTypeVersion="17" ma:contentTypeDescription="Crea un document nou" ma:contentTypeScope="" ma:versionID="73f2d459395150089a97183acf22f392">
  <xsd:schema xmlns:xsd="http://www.w3.org/2001/XMLSchema" xmlns:xs="http://www.w3.org/2001/XMLSchema" xmlns:p="http://schemas.microsoft.com/office/2006/metadata/properties" xmlns:ns2="540faa46-cc04-4bad-802c-a9eb3a6ec7f5" xmlns:ns3="a184f2f8-c2ba-4cda-bef2-79590dce0ea1" targetNamespace="http://schemas.microsoft.com/office/2006/metadata/properties" ma:root="true" ma:fieldsID="6fa0cfe822f5a98f7f96fa8ab9a5b0c1" ns2:_="" ns3:_="">
    <xsd:import namespace="540faa46-cc04-4bad-802c-a9eb3a6ec7f5"/>
    <xsd:import namespace="a184f2f8-c2ba-4cda-bef2-79590dce0e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0faa46-cc04-4bad-802c-a9eb3a6ec7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Etiquetes de la imatge" ma:readOnly="false" ma:fieldId="{5cf76f15-5ced-4ddc-b409-7134ff3c332f}" ma:taxonomyMulti="true" ma:sspId="055cb874-a647-4c20-8509-d2578186996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84f2f8-c2ba-4cda-bef2-79590dce0ea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t amb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'ha compartit amb detal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53db23e-57f9-41dc-ac1c-0b0d4e854568}" ma:internalName="TaxCatchAll" ma:showField="CatchAllData" ma:web="a184f2f8-c2ba-4cda-bef2-79590dce0e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40faa46-cc04-4bad-802c-a9eb3a6ec7f5">
      <Terms xmlns="http://schemas.microsoft.com/office/infopath/2007/PartnerControls"/>
    </lcf76f155ced4ddcb4097134ff3c332f>
    <TaxCatchAll xmlns="a184f2f8-c2ba-4cda-bef2-79590dce0ea1" xsi:nil="true"/>
    <SharedWithUsers xmlns="a184f2f8-c2ba-4cda-bef2-79590dce0ea1">
      <UserInfo>
        <DisplayName>Marta Esteve</DisplayName>
        <AccountId>12</AccountId>
        <AccountType/>
      </UserInfo>
      <UserInfo>
        <DisplayName>Quim Rubio</DisplayName>
        <AccountId>21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BED4F157-EB4D-4F97-83E9-51A342012AD2}">
  <ds:schemaRefs>
    <ds:schemaRef ds:uri="540faa46-cc04-4bad-802c-a9eb3a6ec7f5"/>
    <ds:schemaRef ds:uri="a184f2f8-c2ba-4cda-bef2-79590dce0ea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22D9F3D-DA7F-4D0C-BF71-47486E6430D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7EFB158-36DF-4F40-B8E1-723BEBE90AE5}">
  <ds:schemaRefs>
    <ds:schemaRef ds:uri="540faa46-cc04-4bad-802c-a9eb3a6ec7f5"/>
    <ds:schemaRef ds:uri="a184f2f8-c2ba-4cda-bef2-79590dce0ea1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Personalitzat</PresentationFormat>
  <Slides>15</Slides>
  <Notes>1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Títols de les diapositives</vt:lpstr>
      </vt:variant>
      <vt:variant>
        <vt:i4>15</vt:i4>
      </vt:variant>
    </vt:vector>
  </HeadingPairs>
  <TitlesOfParts>
    <vt:vector size="16" baseType="lpstr">
      <vt:lpstr>21_BasicWhite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Patxi Giol</dc:creator>
  <cp:revision>9</cp:revision>
  <dcterms:modified xsi:type="dcterms:W3CDTF">2022-11-15T11:44:00Z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0x0101008B79B1FFEA23D44DBC29346120CCB18A</vt:lpwstr>
  </property>
  <property fmtid="{D5CDD505-2E9C-101B-9397-08002B2CF9AE}" pid="3" name="MediaServiceImageTags">
    <vt:lpwstr/>
  </property>
</Properties>
</file>