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8.jpg" ContentType="image/pn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7" r:id="rId2"/>
    <p:sldMasterId id="2147483688" r:id="rId3"/>
  </p:sldMasterIdLst>
  <p:notesMasterIdLst>
    <p:notesMasterId r:id="rId28"/>
  </p:notesMasterIdLst>
  <p:sldIdLst>
    <p:sldId id="256" r:id="rId4"/>
    <p:sldId id="272" r:id="rId5"/>
    <p:sldId id="257" r:id="rId6"/>
    <p:sldId id="271" r:id="rId7"/>
    <p:sldId id="268" r:id="rId8"/>
    <p:sldId id="273" r:id="rId9"/>
    <p:sldId id="269" r:id="rId10"/>
    <p:sldId id="264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6" r:id="rId20"/>
    <p:sldId id="288" r:id="rId21"/>
    <p:sldId id="290" r:id="rId22"/>
    <p:sldId id="287" r:id="rId23"/>
    <p:sldId id="289" r:id="rId24"/>
    <p:sldId id="282" r:id="rId25"/>
    <p:sldId id="284" r:id="rId26"/>
    <p:sldId id="285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596AB40-1166-4A8E-8D52-3E52B848B048}">
  <a:tblStyle styleId="{6596AB40-1166-4A8E-8D52-3E52B848B04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6E6"/>
          </a:solidFill>
        </a:fill>
      </a:tcStyle>
    </a:wholeTbl>
    <a:band1H>
      <a:tcTxStyle b="off" i="off"/>
      <a:tcStyle>
        <a:tcBdr/>
        <a:fill>
          <a:solidFill>
            <a:srgbClr val="CACAC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CAC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dk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dk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B367BD38-1A33-42B2-BE5F-FFD72D89236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6f4c47cb97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nl-NL"/>
              <a:t>welcome</a:t>
            </a:r>
            <a:endParaRPr/>
          </a:p>
        </p:txBody>
      </p:sp>
      <p:sp>
        <p:nvSpPr>
          <p:cNvPr id="202" name="Google Shape;202;g16f4c47cb97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4e80822c3d_2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8" name="Google Shape;358;g14e80822c3d_2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959" y="1143000"/>
            <a:ext cx="54861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92887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-NL"/>
              <a:t>2. starting point</a:t>
            </a:r>
            <a:endParaRPr/>
          </a:p>
        </p:txBody>
      </p:sp>
      <p:sp>
        <p:nvSpPr>
          <p:cNvPr id="208" name="Google Shape;2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-NL"/>
              <a:t>2. starting point</a:t>
            </a:r>
            <a:endParaRPr/>
          </a:p>
        </p:txBody>
      </p:sp>
      <p:sp>
        <p:nvSpPr>
          <p:cNvPr id="208" name="Google Shape;2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92833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-NL"/>
              <a:t>2. starting point</a:t>
            </a:r>
            <a:endParaRPr/>
          </a:p>
        </p:txBody>
      </p:sp>
      <p:sp>
        <p:nvSpPr>
          <p:cNvPr id="208" name="Google Shape;2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48447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-NL"/>
              <a:t>2. starting point</a:t>
            </a:r>
            <a:endParaRPr/>
          </a:p>
        </p:txBody>
      </p:sp>
      <p:sp>
        <p:nvSpPr>
          <p:cNvPr id="208" name="Google Shape;2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15171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-NL"/>
              <a:t>2. starting point</a:t>
            </a:r>
            <a:endParaRPr/>
          </a:p>
        </p:txBody>
      </p:sp>
      <p:sp>
        <p:nvSpPr>
          <p:cNvPr id="208" name="Google Shape;2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99929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6f4c47cb97_0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-NL"/>
              <a:t>end slide</a:t>
            </a:r>
            <a:endParaRPr/>
          </a:p>
        </p:txBody>
      </p:sp>
      <p:sp>
        <p:nvSpPr>
          <p:cNvPr id="272" name="Google Shape;272;g16f4c47cb97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F71771-DC44-44FA-8E27-7E1E8396BAB3}" type="slidenum">
              <a:rPr lang="ca-ES" smtClean="0"/>
              <a:t>20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0259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>
  <p:cSld name="Leeg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text light yellow">
  <p:cSld name="Simple text light yellow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/>
          <p:nvPr/>
        </p:nvSpPr>
        <p:spPr>
          <a:xfrm>
            <a:off x="0" y="-5938"/>
            <a:ext cx="12192000" cy="6863938"/>
          </a:xfrm>
          <a:prstGeom prst="rect">
            <a:avLst/>
          </a:prstGeom>
          <a:solidFill>
            <a:srgbClr val="FBDC30">
              <a:alpha val="2039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4"/>
          <p:cNvSpPr txBox="1">
            <a:spLocks noGrp="1"/>
          </p:cNvSpPr>
          <p:nvPr>
            <p:ph type="body" idx="1"/>
          </p:nvPr>
        </p:nvSpPr>
        <p:spPr>
          <a:xfrm>
            <a:off x="1511250" y="1070975"/>
            <a:ext cx="9836200" cy="534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4"/>
          <p:cNvSpPr/>
          <p:nvPr/>
        </p:nvSpPr>
        <p:spPr>
          <a:xfrm>
            <a:off x="0" y="-5938"/>
            <a:ext cx="12215906" cy="878541"/>
          </a:xfrm>
          <a:custGeom>
            <a:avLst/>
            <a:gdLst/>
            <a:ahLst/>
            <a:cxnLst/>
            <a:rect l="l" t="t" r="r" b="b"/>
            <a:pathLst>
              <a:path w="12215906" h="878541" extrusionOk="0">
                <a:moveTo>
                  <a:pt x="12215906" y="0"/>
                </a:moveTo>
                <a:lnTo>
                  <a:pt x="12215906" y="0"/>
                </a:lnTo>
                <a:lnTo>
                  <a:pt x="11337365" y="878541"/>
                </a:lnTo>
                <a:lnTo>
                  <a:pt x="0" y="878541"/>
                </a:lnTo>
                <a:lnTo>
                  <a:pt x="0" y="5977"/>
                </a:lnTo>
                <a:lnTo>
                  <a:pt x="12215906" y="0"/>
                </a:lnTo>
                <a:close/>
              </a:path>
            </a:pathLst>
          </a:custGeom>
          <a:solidFill>
            <a:srgbClr val="FBDC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67464" y="88225"/>
            <a:ext cx="1305583" cy="703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109" y="94201"/>
            <a:ext cx="941032" cy="70300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 txBox="1">
            <a:spLocks noGrp="1"/>
          </p:cNvSpPr>
          <p:nvPr>
            <p:ph type="body" idx="2"/>
          </p:nvPr>
        </p:nvSpPr>
        <p:spPr>
          <a:xfrm>
            <a:off x="1511250" y="35628"/>
            <a:ext cx="8395132" cy="79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>
  <p:cSld name="Vergelijking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285109" y="973777"/>
            <a:ext cx="11068691" cy="923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xfrm>
            <a:off x="268363" y="1897125"/>
            <a:ext cx="543097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body" idx="2"/>
          </p:nvPr>
        </p:nvSpPr>
        <p:spPr>
          <a:xfrm>
            <a:off x="268363" y="2721037"/>
            <a:ext cx="5430979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3"/>
          </p:nvPr>
        </p:nvSpPr>
        <p:spPr>
          <a:xfrm>
            <a:off x="5924409" y="1897125"/>
            <a:ext cx="543097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4"/>
          </p:nvPr>
        </p:nvSpPr>
        <p:spPr>
          <a:xfrm>
            <a:off x="5924409" y="2721037"/>
            <a:ext cx="5430979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/>
          <p:nvPr/>
        </p:nvSpPr>
        <p:spPr>
          <a:xfrm>
            <a:off x="0" y="-5938"/>
            <a:ext cx="12215906" cy="878541"/>
          </a:xfrm>
          <a:custGeom>
            <a:avLst/>
            <a:gdLst/>
            <a:ahLst/>
            <a:cxnLst/>
            <a:rect l="l" t="t" r="r" b="b"/>
            <a:pathLst>
              <a:path w="12215906" h="878541" extrusionOk="0">
                <a:moveTo>
                  <a:pt x="12215906" y="0"/>
                </a:moveTo>
                <a:lnTo>
                  <a:pt x="12215906" y="0"/>
                </a:lnTo>
                <a:lnTo>
                  <a:pt x="11337365" y="878541"/>
                </a:lnTo>
                <a:lnTo>
                  <a:pt x="0" y="878541"/>
                </a:lnTo>
                <a:lnTo>
                  <a:pt x="0" y="5977"/>
                </a:lnTo>
                <a:lnTo>
                  <a:pt x="12215906" y="0"/>
                </a:lnTo>
                <a:close/>
              </a:path>
            </a:pathLst>
          </a:custGeom>
          <a:solidFill>
            <a:srgbClr val="FBDC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67464" y="88225"/>
            <a:ext cx="1305583" cy="703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109" y="94201"/>
            <a:ext cx="941032" cy="70300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5"/>
          <p:cNvSpPr txBox="1">
            <a:spLocks noGrp="1"/>
          </p:cNvSpPr>
          <p:nvPr>
            <p:ph type="body" idx="5"/>
          </p:nvPr>
        </p:nvSpPr>
        <p:spPr>
          <a:xfrm>
            <a:off x="1511250" y="35628"/>
            <a:ext cx="8395132" cy="79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4e80822c3d_2_208"/>
          <p:cNvSpPr/>
          <p:nvPr/>
        </p:nvSpPr>
        <p:spPr>
          <a:xfrm>
            <a:off x="318470" y="324091"/>
            <a:ext cx="11557500" cy="5602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g14e80822c3d_2_208"/>
          <p:cNvSpPr txBox="1">
            <a:spLocks noGrp="1"/>
          </p:cNvSpPr>
          <p:nvPr>
            <p:ph type="dt" idx="10"/>
          </p:nvPr>
        </p:nvSpPr>
        <p:spPr>
          <a:xfrm>
            <a:off x="5862065" y="6323432"/>
            <a:ext cx="138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g14e80822c3d_2_208"/>
          <p:cNvSpPr txBox="1">
            <a:spLocks noGrp="1"/>
          </p:cNvSpPr>
          <p:nvPr>
            <p:ph type="ftr" idx="11"/>
          </p:nvPr>
        </p:nvSpPr>
        <p:spPr>
          <a:xfrm>
            <a:off x="3241071" y="6323432"/>
            <a:ext cx="176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g14e80822c3d_2_208"/>
          <p:cNvSpPr txBox="1">
            <a:spLocks noGrp="1"/>
          </p:cNvSpPr>
          <p:nvPr>
            <p:ph type="sldNum" idx="12"/>
          </p:nvPr>
        </p:nvSpPr>
        <p:spPr>
          <a:xfrm>
            <a:off x="8647195" y="6317376"/>
            <a:ext cx="989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2" name="Google Shape;222;g14e80822c3d_2_208"/>
          <p:cNvSpPr txBox="1">
            <a:spLocks noGrp="1"/>
          </p:cNvSpPr>
          <p:nvPr>
            <p:ph type="body" idx="1"/>
          </p:nvPr>
        </p:nvSpPr>
        <p:spPr>
          <a:xfrm>
            <a:off x="1114994" y="1938817"/>
            <a:ext cx="9962100" cy="24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7995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bg>
      <p:bgPr>
        <a:solidFill>
          <a:schemeClr val="dk2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4e80822c3d_2_221"/>
          <p:cNvSpPr txBox="1">
            <a:spLocks noGrp="1"/>
          </p:cNvSpPr>
          <p:nvPr>
            <p:ph type="body" idx="1"/>
          </p:nvPr>
        </p:nvSpPr>
        <p:spPr>
          <a:xfrm>
            <a:off x="624417" y="582315"/>
            <a:ext cx="9962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5" name="Google Shape;225;g14e80822c3d_2_221"/>
          <p:cNvSpPr/>
          <p:nvPr/>
        </p:nvSpPr>
        <p:spPr>
          <a:xfrm>
            <a:off x="305866" y="3980959"/>
            <a:ext cx="11571446" cy="2543175"/>
          </a:xfrm>
          <a:custGeom>
            <a:avLst/>
            <a:gdLst/>
            <a:ahLst/>
            <a:cxnLst/>
            <a:rect l="l" t="t" r="r" b="b"/>
            <a:pathLst>
              <a:path w="17335500" h="3810000" extrusionOk="0">
                <a:moveTo>
                  <a:pt x="0" y="180975"/>
                </a:moveTo>
                <a:lnTo>
                  <a:pt x="17335500" y="180975"/>
                </a:lnTo>
                <a:lnTo>
                  <a:pt x="17335500" y="0"/>
                </a:lnTo>
                <a:lnTo>
                  <a:pt x="0" y="0"/>
                </a:lnTo>
                <a:lnTo>
                  <a:pt x="0" y="180975"/>
                </a:lnTo>
                <a:close/>
                <a:moveTo>
                  <a:pt x="5489258" y="3174683"/>
                </a:moveTo>
                <a:lnTo>
                  <a:pt x="5677853" y="3174683"/>
                </a:lnTo>
                <a:lnTo>
                  <a:pt x="5677853" y="3258503"/>
                </a:lnTo>
                <a:lnTo>
                  <a:pt x="5681663" y="3258503"/>
                </a:lnTo>
                <a:cubicBezTo>
                  <a:pt x="5727383" y="3192780"/>
                  <a:pt x="5786438" y="3156585"/>
                  <a:pt x="5872163" y="3156585"/>
                </a:cubicBezTo>
                <a:cubicBezTo>
                  <a:pt x="6006465" y="3156585"/>
                  <a:pt x="6086475" y="3252788"/>
                  <a:pt x="6086475" y="3389948"/>
                </a:cubicBezTo>
                <a:lnTo>
                  <a:pt x="6086475" y="3790950"/>
                </a:lnTo>
                <a:lnTo>
                  <a:pt x="5890260" y="3790950"/>
                </a:lnTo>
                <a:lnTo>
                  <a:pt x="5890260" y="3429953"/>
                </a:lnTo>
                <a:cubicBezTo>
                  <a:pt x="5890260" y="3365183"/>
                  <a:pt x="5857875" y="3320415"/>
                  <a:pt x="5794058" y="3320415"/>
                </a:cubicBezTo>
                <a:cubicBezTo>
                  <a:pt x="5729288" y="3320415"/>
                  <a:pt x="5685473" y="3374708"/>
                  <a:pt x="5685473" y="3449955"/>
                </a:cubicBezTo>
                <a:lnTo>
                  <a:pt x="5685473" y="3790950"/>
                </a:lnTo>
                <a:lnTo>
                  <a:pt x="5489258" y="3790950"/>
                </a:lnTo>
                <a:lnTo>
                  <a:pt x="5489258" y="3174683"/>
                </a:lnTo>
                <a:close/>
                <a:moveTo>
                  <a:pt x="5227320" y="3484245"/>
                </a:moveTo>
                <a:cubicBezTo>
                  <a:pt x="5227320" y="3372803"/>
                  <a:pt x="5181600" y="3296603"/>
                  <a:pt x="5095875" y="3296603"/>
                </a:cubicBezTo>
                <a:cubicBezTo>
                  <a:pt x="5010150" y="3296603"/>
                  <a:pt x="4966335" y="3372803"/>
                  <a:pt x="4966335" y="3484245"/>
                </a:cubicBezTo>
                <a:cubicBezTo>
                  <a:pt x="4966335" y="3596640"/>
                  <a:pt x="5011103" y="3670935"/>
                  <a:pt x="5095875" y="3670935"/>
                </a:cubicBezTo>
                <a:cubicBezTo>
                  <a:pt x="5181600" y="3670935"/>
                  <a:pt x="5227320" y="3595688"/>
                  <a:pt x="5227320" y="3484245"/>
                </a:cubicBezTo>
                <a:moveTo>
                  <a:pt x="4767263" y="3484245"/>
                </a:moveTo>
                <a:cubicBezTo>
                  <a:pt x="4767263" y="3298508"/>
                  <a:pt x="4899660" y="3158490"/>
                  <a:pt x="5096828" y="3158490"/>
                </a:cubicBezTo>
                <a:cubicBezTo>
                  <a:pt x="5294948" y="3158490"/>
                  <a:pt x="5425440" y="3299460"/>
                  <a:pt x="5425440" y="3484245"/>
                </a:cubicBezTo>
                <a:cubicBezTo>
                  <a:pt x="5425440" y="3669983"/>
                  <a:pt x="5295900" y="3810000"/>
                  <a:pt x="5096828" y="3810000"/>
                </a:cubicBezTo>
                <a:cubicBezTo>
                  <a:pt x="4899660" y="3810000"/>
                  <a:pt x="4767263" y="3669030"/>
                  <a:pt x="4767263" y="3484245"/>
                </a:cubicBezTo>
                <a:moveTo>
                  <a:pt x="4509135" y="3174683"/>
                </a:moveTo>
                <a:lnTo>
                  <a:pt x="4705350" y="3174683"/>
                </a:lnTo>
                <a:lnTo>
                  <a:pt x="4705350" y="3790950"/>
                </a:lnTo>
                <a:lnTo>
                  <a:pt x="4509135" y="3790950"/>
                </a:lnTo>
                <a:lnTo>
                  <a:pt x="4509135" y="3174683"/>
                </a:lnTo>
                <a:close/>
                <a:moveTo>
                  <a:pt x="4509135" y="2930843"/>
                </a:moveTo>
                <a:lnTo>
                  <a:pt x="4705350" y="2930843"/>
                </a:lnTo>
                <a:lnTo>
                  <a:pt x="4705350" y="3089910"/>
                </a:lnTo>
                <a:lnTo>
                  <a:pt x="4509135" y="3089910"/>
                </a:lnTo>
                <a:lnTo>
                  <a:pt x="4509135" y="2930843"/>
                </a:lnTo>
                <a:close/>
                <a:moveTo>
                  <a:pt x="4111943" y="3629025"/>
                </a:moveTo>
                <a:lnTo>
                  <a:pt x="4111943" y="3297555"/>
                </a:lnTo>
                <a:lnTo>
                  <a:pt x="4030028" y="3297555"/>
                </a:lnTo>
                <a:lnTo>
                  <a:pt x="4030028" y="3174683"/>
                </a:lnTo>
                <a:lnTo>
                  <a:pt x="4111943" y="3174683"/>
                </a:lnTo>
                <a:lnTo>
                  <a:pt x="4111943" y="2979420"/>
                </a:lnTo>
                <a:lnTo>
                  <a:pt x="4303395" y="2979420"/>
                </a:lnTo>
                <a:lnTo>
                  <a:pt x="4303395" y="3174683"/>
                </a:lnTo>
                <a:lnTo>
                  <a:pt x="4415790" y="3174683"/>
                </a:lnTo>
                <a:lnTo>
                  <a:pt x="4415790" y="3297555"/>
                </a:lnTo>
                <a:lnTo>
                  <a:pt x="4303395" y="3297555"/>
                </a:lnTo>
                <a:lnTo>
                  <a:pt x="4303395" y="3586163"/>
                </a:lnTo>
                <a:cubicBezTo>
                  <a:pt x="4303395" y="3634740"/>
                  <a:pt x="4330065" y="3646170"/>
                  <a:pt x="4371975" y="3646170"/>
                </a:cubicBezTo>
                <a:cubicBezTo>
                  <a:pt x="4389120" y="3646170"/>
                  <a:pt x="4408170" y="3645218"/>
                  <a:pt x="4414838" y="3645218"/>
                </a:cubicBezTo>
                <a:lnTo>
                  <a:pt x="4414838" y="3788093"/>
                </a:lnTo>
                <a:cubicBezTo>
                  <a:pt x="4397693" y="3792855"/>
                  <a:pt x="4360545" y="3797618"/>
                  <a:pt x="4308158" y="3797618"/>
                </a:cubicBezTo>
                <a:cubicBezTo>
                  <a:pt x="4193858" y="3798570"/>
                  <a:pt x="4111943" y="3761423"/>
                  <a:pt x="4111943" y="3629025"/>
                </a:cubicBezTo>
                <a:moveTo>
                  <a:pt x="3802380" y="3570923"/>
                </a:moveTo>
                <a:lnTo>
                  <a:pt x="3802380" y="3497580"/>
                </a:lnTo>
                <a:cubicBezTo>
                  <a:pt x="3776663" y="3510915"/>
                  <a:pt x="3741420" y="3520440"/>
                  <a:pt x="3701415" y="3529965"/>
                </a:cubicBezTo>
                <a:cubicBezTo>
                  <a:pt x="3625215" y="3547110"/>
                  <a:pt x="3594735" y="3566160"/>
                  <a:pt x="3594735" y="3612833"/>
                </a:cubicBezTo>
                <a:cubicBezTo>
                  <a:pt x="3594735" y="3662363"/>
                  <a:pt x="3630930" y="3681413"/>
                  <a:pt x="3678555" y="3681413"/>
                </a:cubicBezTo>
                <a:cubicBezTo>
                  <a:pt x="3751898" y="3681413"/>
                  <a:pt x="3802380" y="3636645"/>
                  <a:pt x="3802380" y="3570923"/>
                </a:cubicBezTo>
                <a:moveTo>
                  <a:pt x="3405188" y="3618548"/>
                </a:moveTo>
                <a:cubicBezTo>
                  <a:pt x="3405188" y="3482340"/>
                  <a:pt x="3513773" y="3441383"/>
                  <a:pt x="3641408" y="3425190"/>
                </a:cubicBezTo>
                <a:cubicBezTo>
                  <a:pt x="3756660" y="3410903"/>
                  <a:pt x="3797618" y="3398520"/>
                  <a:pt x="3797618" y="3356610"/>
                </a:cubicBezTo>
                <a:cubicBezTo>
                  <a:pt x="3797618" y="3316605"/>
                  <a:pt x="3771900" y="3289935"/>
                  <a:pt x="3713798" y="3289935"/>
                </a:cubicBezTo>
                <a:cubicBezTo>
                  <a:pt x="3650933" y="3289935"/>
                  <a:pt x="3619500" y="3317558"/>
                  <a:pt x="3613785" y="3368993"/>
                </a:cubicBezTo>
                <a:lnTo>
                  <a:pt x="3433763" y="3368993"/>
                </a:lnTo>
                <a:cubicBezTo>
                  <a:pt x="3438525" y="3254693"/>
                  <a:pt x="3526155" y="3157538"/>
                  <a:pt x="3712845" y="3157538"/>
                </a:cubicBezTo>
                <a:cubicBezTo>
                  <a:pt x="3805238" y="3157538"/>
                  <a:pt x="3868103" y="3174683"/>
                  <a:pt x="3912870" y="3208020"/>
                </a:cubicBezTo>
                <a:cubicBezTo>
                  <a:pt x="3966210" y="3246120"/>
                  <a:pt x="3990975" y="3307080"/>
                  <a:pt x="3990975" y="3383280"/>
                </a:cubicBezTo>
                <a:lnTo>
                  <a:pt x="3990975" y="3693795"/>
                </a:lnTo>
                <a:cubicBezTo>
                  <a:pt x="3990975" y="3743325"/>
                  <a:pt x="3995738" y="3770948"/>
                  <a:pt x="4012883" y="3781425"/>
                </a:cubicBezTo>
                <a:lnTo>
                  <a:pt x="4012883" y="3789998"/>
                </a:lnTo>
                <a:lnTo>
                  <a:pt x="3822383" y="3789998"/>
                </a:lnTo>
                <a:cubicBezTo>
                  <a:pt x="3812858" y="3776663"/>
                  <a:pt x="3807143" y="3752850"/>
                  <a:pt x="3802380" y="3721418"/>
                </a:cubicBezTo>
                <a:lnTo>
                  <a:pt x="3799523" y="3721418"/>
                </a:lnTo>
                <a:cubicBezTo>
                  <a:pt x="3763328" y="3772853"/>
                  <a:pt x="3709035" y="3805238"/>
                  <a:pt x="3616643" y="3805238"/>
                </a:cubicBezTo>
                <a:cubicBezTo>
                  <a:pt x="3492818" y="3807143"/>
                  <a:pt x="3405188" y="3740468"/>
                  <a:pt x="3405188" y="3618548"/>
                </a:cubicBezTo>
                <a:moveTo>
                  <a:pt x="3150870" y="3483293"/>
                </a:moveTo>
                <a:cubicBezTo>
                  <a:pt x="3150870" y="3379470"/>
                  <a:pt x="3108960" y="3305175"/>
                  <a:pt x="3023235" y="3305175"/>
                </a:cubicBezTo>
                <a:cubicBezTo>
                  <a:pt x="2945130" y="3305175"/>
                  <a:pt x="2899410" y="3377565"/>
                  <a:pt x="2899410" y="3480435"/>
                </a:cubicBezTo>
                <a:cubicBezTo>
                  <a:pt x="2899410" y="3587115"/>
                  <a:pt x="2945130" y="3654743"/>
                  <a:pt x="3021330" y="3654743"/>
                </a:cubicBezTo>
                <a:cubicBezTo>
                  <a:pt x="3103245" y="3654743"/>
                  <a:pt x="3150870" y="3584258"/>
                  <a:pt x="3150870" y="3483293"/>
                </a:cubicBezTo>
                <a:moveTo>
                  <a:pt x="2701290" y="3483293"/>
                </a:moveTo>
                <a:cubicBezTo>
                  <a:pt x="2701290" y="3290888"/>
                  <a:pt x="2811780" y="3157538"/>
                  <a:pt x="2970848" y="3157538"/>
                </a:cubicBezTo>
                <a:cubicBezTo>
                  <a:pt x="3057525" y="3157538"/>
                  <a:pt x="3107055" y="3193733"/>
                  <a:pt x="3143250" y="3245168"/>
                </a:cubicBezTo>
                <a:lnTo>
                  <a:pt x="3147060" y="3245168"/>
                </a:lnTo>
                <a:lnTo>
                  <a:pt x="3147060" y="2930843"/>
                </a:lnTo>
                <a:lnTo>
                  <a:pt x="3343275" y="2930843"/>
                </a:lnTo>
                <a:lnTo>
                  <a:pt x="3343275" y="3790950"/>
                </a:lnTo>
                <a:lnTo>
                  <a:pt x="3155633" y="3790950"/>
                </a:lnTo>
                <a:lnTo>
                  <a:pt x="3155633" y="3708083"/>
                </a:lnTo>
                <a:lnTo>
                  <a:pt x="3152775" y="3708083"/>
                </a:lnTo>
                <a:cubicBezTo>
                  <a:pt x="3115628" y="3771900"/>
                  <a:pt x="3051810" y="3810000"/>
                  <a:pt x="2970848" y="3810000"/>
                </a:cubicBezTo>
                <a:cubicBezTo>
                  <a:pt x="2812733" y="3810000"/>
                  <a:pt x="2701290" y="3689033"/>
                  <a:pt x="2701290" y="3483293"/>
                </a:cubicBezTo>
                <a:moveTo>
                  <a:pt x="2043113" y="3174683"/>
                </a:moveTo>
                <a:lnTo>
                  <a:pt x="2231708" y="3174683"/>
                </a:lnTo>
                <a:lnTo>
                  <a:pt x="2231708" y="3258503"/>
                </a:lnTo>
                <a:lnTo>
                  <a:pt x="2235518" y="3258503"/>
                </a:lnTo>
                <a:cubicBezTo>
                  <a:pt x="2281238" y="3192780"/>
                  <a:pt x="2340293" y="3156585"/>
                  <a:pt x="2426018" y="3156585"/>
                </a:cubicBezTo>
                <a:cubicBezTo>
                  <a:pt x="2561273" y="3156585"/>
                  <a:pt x="2640330" y="3252788"/>
                  <a:pt x="2640330" y="3389948"/>
                </a:cubicBezTo>
                <a:lnTo>
                  <a:pt x="2640330" y="3790950"/>
                </a:lnTo>
                <a:lnTo>
                  <a:pt x="2444115" y="3790950"/>
                </a:lnTo>
                <a:lnTo>
                  <a:pt x="2444115" y="3429953"/>
                </a:lnTo>
                <a:cubicBezTo>
                  <a:pt x="2444115" y="3365183"/>
                  <a:pt x="2411730" y="3320415"/>
                  <a:pt x="2347913" y="3320415"/>
                </a:cubicBezTo>
                <a:cubicBezTo>
                  <a:pt x="2283143" y="3320415"/>
                  <a:pt x="2239328" y="3374708"/>
                  <a:pt x="2239328" y="3449955"/>
                </a:cubicBezTo>
                <a:lnTo>
                  <a:pt x="2239328" y="3790950"/>
                </a:lnTo>
                <a:lnTo>
                  <a:pt x="2043113" y="3790950"/>
                </a:lnTo>
                <a:lnTo>
                  <a:pt x="2043113" y="3174683"/>
                </a:lnTo>
                <a:close/>
                <a:moveTo>
                  <a:pt x="1358265" y="3579495"/>
                </a:moveTo>
                <a:lnTo>
                  <a:pt x="1358265" y="3174683"/>
                </a:lnTo>
                <a:lnTo>
                  <a:pt x="1553528" y="3174683"/>
                </a:lnTo>
                <a:lnTo>
                  <a:pt x="1553528" y="3538538"/>
                </a:lnTo>
                <a:cubicBezTo>
                  <a:pt x="1553528" y="3606165"/>
                  <a:pt x="1584008" y="3643313"/>
                  <a:pt x="1645920" y="3643313"/>
                </a:cubicBezTo>
                <a:cubicBezTo>
                  <a:pt x="1713548" y="3643313"/>
                  <a:pt x="1754505" y="3592830"/>
                  <a:pt x="1754505" y="3519488"/>
                </a:cubicBezTo>
                <a:lnTo>
                  <a:pt x="1754505" y="3175635"/>
                </a:lnTo>
                <a:lnTo>
                  <a:pt x="1950720" y="3175635"/>
                </a:lnTo>
                <a:lnTo>
                  <a:pt x="1950720" y="3791903"/>
                </a:lnTo>
                <a:lnTo>
                  <a:pt x="1762125" y="3791903"/>
                </a:lnTo>
                <a:lnTo>
                  <a:pt x="1762125" y="3715703"/>
                </a:lnTo>
                <a:lnTo>
                  <a:pt x="1758315" y="3715703"/>
                </a:lnTo>
                <a:cubicBezTo>
                  <a:pt x="1713548" y="3775710"/>
                  <a:pt x="1659255" y="3810000"/>
                  <a:pt x="1574483" y="3810000"/>
                </a:cubicBezTo>
                <a:cubicBezTo>
                  <a:pt x="1432560" y="3809048"/>
                  <a:pt x="1358265" y="3716655"/>
                  <a:pt x="1358265" y="3579495"/>
                </a:cubicBezTo>
                <a:moveTo>
                  <a:pt x="1102043" y="3484245"/>
                </a:moveTo>
                <a:cubicBezTo>
                  <a:pt x="1102043" y="3372803"/>
                  <a:pt x="1056323" y="3296603"/>
                  <a:pt x="970597" y="3296603"/>
                </a:cubicBezTo>
                <a:cubicBezTo>
                  <a:pt x="884872" y="3296603"/>
                  <a:pt x="841058" y="3372803"/>
                  <a:pt x="841058" y="3484245"/>
                </a:cubicBezTo>
                <a:cubicBezTo>
                  <a:pt x="841058" y="3596640"/>
                  <a:pt x="885825" y="3670935"/>
                  <a:pt x="970597" y="3670935"/>
                </a:cubicBezTo>
                <a:cubicBezTo>
                  <a:pt x="1056323" y="3670935"/>
                  <a:pt x="1102043" y="3595688"/>
                  <a:pt x="1102043" y="3484245"/>
                </a:cubicBezTo>
                <a:moveTo>
                  <a:pt x="641985" y="3484245"/>
                </a:moveTo>
                <a:cubicBezTo>
                  <a:pt x="641985" y="3298508"/>
                  <a:pt x="774383" y="3158490"/>
                  <a:pt x="971550" y="3158490"/>
                </a:cubicBezTo>
                <a:cubicBezTo>
                  <a:pt x="1169670" y="3158490"/>
                  <a:pt x="1300163" y="3299460"/>
                  <a:pt x="1300163" y="3484245"/>
                </a:cubicBezTo>
                <a:cubicBezTo>
                  <a:pt x="1300163" y="3669983"/>
                  <a:pt x="1170623" y="3810000"/>
                  <a:pt x="971550" y="3810000"/>
                </a:cubicBezTo>
                <a:cubicBezTo>
                  <a:pt x="774383" y="3810000"/>
                  <a:pt x="641985" y="3669030"/>
                  <a:pt x="641985" y="3484245"/>
                </a:cubicBezTo>
                <a:moveTo>
                  <a:pt x="0" y="2930843"/>
                </a:moveTo>
                <a:lnTo>
                  <a:pt x="640080" y="2930843"/>
                </a:lnTo>
                <a:lnTo>
                  <a:pt x="640080" y="3109913"/>
                </a:lnTo>
                <a:lnTo>
                  <a:pt x="212408" y="3109913"/>
                </a:lnTo>
                <a:lnTo>
                  <a:pt x="212408" y="3284220"/>
                </a:lnTo>
                <a:lnTo>
                  <a:pt x="569595" y="3284220"/>
                </a:lnTo>
                <a:lnTo>
                  <a:pt x="569595" y="3456623"/>
                </a:lnTo>
                <a:lnTo>
                  <a:pt x="212408" y="3456623"/>
                </a:lnTo>
                <a:lnTo>
                  <a:pt x="212408" y="3790950"/>
                </a:lnTo>
                <a:lnTo>
                  <a:pt x="0" y="3790950"/>
                </a:lnTo>
                <a:lnTo>
                  <a:pt x="0" y="2930843"/>
                </a:lnTo>
                <a:close/>
                <a:moveTo>
                  <a:pt x="4084320" y="1726882"/>
                </a:moveTo>
                <a:lnTo>
                  <a:pt x="4282440" y="1726882"/>
                </a:lnTo>
                <a:lnTo>
                  <a:pt x="4282440" y="2586990"/>
                </a:lnTo>
                <a:lnTo>
                  <a:pt x="4084320" y="2586990"/>
                </a:lnTo>
                <a:lnTo>
                  <a:pt x="4084320" y="1726882"/>
                </a:lnTo>
                <a:close/>
                <a:moveTo>
                  <a:pt x="3804285" y="2366963"/>
                </a:moveTo>
                <a:lnTo>
                  <a:pt x="3804285" y="2293620"/>
                </a:lnTo>
                <a:cubicBezTo>
                  <a:pt x="3778568" y="2306955"/>
                  <a:pt x="3743325" y="2316480"/>
                  <a:pt x="3703320" y="2326005"/>
                </a:cubicBezTo>
                <a:cubicBezTo>
                  <a:pt x="3627120" y="2343150"/>
                  <a:pt x="3596640" y="2362200"/>
                  <a:pt x="3596640" y="2408873"/>
                </a:cubicBezTo>
                <a:cubicBezTo>
                  <a:pt x="3596640" y="2458403"/>
                  <a:pt x="3632835" y="2477453"/>
                  <a:pt x="3680460" y="2477453"/>
                </a:cubicBezTo>
                <a:cubicBezTo>
                  <a:pt x="3753803" y="2478405"/>
                  <a:pt x="3804285" y="2433638"/>
                  <a:pt x="3804285" y="2366963"/>
                </a:cubicBezTo>
                <a:moveTo>
                  <a:pt x="3407093" y="2415540"/>
                </a:moveTo>
                <a:cubicBezTo>
                  <a:pt x="3407093" y="2279333"/>
                  <a:pt x="3515678" y="2238375"/>
                  <a:pt x="3643313" y="2222183"/>
                </a:cubicBezTo>
                <a:cubicBezTo>
                  <a:pt x="3758565" y="2207895"/>
                  <a:pt x="3799523" y="2195513"/>
                  <a:pt x="3799523" y="2153603"/>
                </a:cubicBezTo>
                <a:cubicBezTo>
                  <a:pt x="3799523" y="2113598"/>
                  <a:pt x="3774758" y="2086928"/>
                  <a:pt x="3715703" y="2086928"/>
                </a:cubicBezTo>
                <a:cubicBezTo>
                  <a:pt x="3652838" y="2086928"/>
                  <a:pt x="3621405" y="2114550"/>
                  <a:pt x="3615690" y="2165985"/>
                </a:cubicBezTo>
                <a:lnTo>
                  <a:pt x="3435668" y="2165985"/>
                </a:lnTo>
                <a:cubicBezTo>
                  <a:pt x="3440430" y="2051685"/>
                  <a:pt x="3528060" y="1954530"/>
                  <a:pt x="3714750" y="1954530"/>
                </a:cubicBezTo>
                <a:cubicBezTo>
                  <a:pt x="3807143" y="1954530"/>
                  <a:pt x="3870008" y="1971675"/>
                  <a:pt x="3914775" y="2005013"/>
                </a:cubicBezTo>
                <a:cubicBezTo>
                  <a:pt x="3968115" y="2043113"/>
                  <a:pt x="3992880" y="2104073"/>
                  <a:pt x="3992880" y="2180273"/>
                </a:cubicBezTo>
                <a:lnTo>
                  <a:pt x="3992880" y="2490788"/>
                </a:lnTo>
                <a:cubicBezTo>
                  <a:pt x="3992880" y="2540318"/>
                  <a:pt x="3997643" y="2567940"/>
                  <a:pt x="4014788" y="2578418"/>
                </a:cubicBezTo>
                <a:lnTo>
                  <a:pt x="4014788" y="2586990"/>
                </a:lnTo>
                <a:lnTo>
                  <a:pt x="3824288" y="2586990"/>
                </a:lnTo>
                <a:cubicBezTo>
                  <a:pt x="3814763" y="2573655"/>
                  <a:pt x="3809048" y="2549843"/>
                  <a:pt x="3804285" y="2518410"/>
                </a:cubicBezTo>
                <a:lnTo>
                  <a:pt x="3800475" y="2518410"/>
                </a:lnTo>
                <a:cubicBezTo>
                  <a:pt x="3764280" y="2569845"/>
                  <a:pt x="3709988" y="2602230"/>
                  <a:pt x="3617595" y="2602230"/>
                </a:cubicBezTo>
                <a:cubicBezTo>
                  <a:pt x="3494723" y="2603183"/>
                  <a:pt x="3407093" y="2537460"/>
                  <a:pt x="3407093" y="2415540"/>
                </a:cubicBezTo>
                <a:moveTo>
                  <a:pt x="2992755" y="1971675"/>
                </a:moveTo>
                <a:lnTo>
                  <a:pt x="3180398" y="1971675"/>
                </a:lnTo>
                <a:lnTo>
                  <a:pt x="3180398" y="2067878"/>
                </a:lnTo>
                <a:lnTo>
                  <a:pt x="3184208" y="2067878"/>
                </a:lnTo>
                <a:cubicBezTo>
                  <a:pt x="3227070" y="1994535"/>
                  <a:pt x="3278505" y="1962150"/>
                  <a:pt x="3352800" y="1962150"/>
                </a:cubicBezTo>
                <a:cubicBezTo>
                  <a:pt x="3370898" y="1962150"/>
                  <a:pt x="3383280" y="1963103"/>
                  <a:pt x="3390900" y="1966913"/>
                </a:cubicBezTo>
                <a:lnTo>
                  <a:pt x="3390900" y="2135505"/>
                </a:lnTo>
                <a:lnTo>
                  <a:pt x="3386138" y="2135505"/>
                </a:lnTo>
                <a:cubicBezTo>
                  <a:pt x="3266123" y="2118360"/>
                  <a:pt x="3188970" y="2177415"/>
                  <a:pt x="3188970" y="2310765"/>
                </a:cubicBezTo>
                <a:lnTo>
                  <a:pt x="3188970" y="2587943"/>
                </a:lnTo>
                <a:lnTo>
                  <a:pt x="2992755" y="2587943"/>
                </a:lnTo>
                <a:lnTo>
                  <a:pt x="2992755" y="1971675"/>
                </a:lnTo>
                <a:close/>
                <a:moveTo>
                  <a:pt x="2306955" y="2375535"/>
                </a:moveTo>
                <a:lnTo>
                  <a:pt x="2306955" y="1970723"/>
                </a:lnTo>
                <a:lnTo>
                  <a:pt x="2502218" y="1970723"/>
                </a:lnTo>
                <a:lnTo>
                  <a:pt x="2502218" y="2334578"/>
                </a:lnTo>
                <a:cubicBezTo>
                  <a:pt x="2502218" y="2402205"/>
                  <a:pt x="2532698" y="2439353"/>
                  <a:pt x="2594610" y="2439353"/>
                </a:cubicBezTo>
                <a:cubicBezTo>
                  <a:pt x="2662238" y="2439353"/>
                  <a:pt x="2703195" y="2388870"/>
                  <a:pt x="2703195" y="2315528"/>
                </a:cubicBezTo>
                <a:lnTo>
                  <a:pt x="2703195" y="1971675"/>
                </a:lnTo>
                <a:lnTo>
                  <a:pt x="2899410" y="1971675"/>
                </a:lnTo>
                <a:lnTo>
                  <a:pt x="2899410" y="2587943"/>
                </a:lnTo>
                <a:lnTo>
                  <a:pt x="2711768" y="2587943"/>
                </a:lnTo>
                <a:lnTo>
                  <a:pt x="2711768" y="2511743"/>
                </a:lnTo>
                <a:lnTo>
                  <a:pt x="2707958" y="2511743"/>
                </a:lnTo>
                <a:cubicBezTo>
                  <a:pt x="2663190" y="2571750"/>
                  <a:pt x="2608898" y="2606040"/>
                  <a:pt x="2524125" y="2606040"/>
                </a:cubicBezTo>
                <a:cubicBezTo>
                  <a:pt x="2382203" y="2606040"/>
                  <a:pt x="2306955" y="2512695"/>
                  <a:pt x="2306955" y="2375535"/>
                </a:cubicBezTo>
                <a:moveTo>
                  <a:pt x="1923098" y="2425065"/>
                </a:moveTo>
                <a:lnTo>
                  <a:pt x="1923098" y="2094548"/>
                </a:lnTo>
                <a:lnTo>
                  <a:pt x="1841183" y="2094548"/>
                </a:lnTo>
                <a:lnTo>
                  <a:pt x="1841183" y="1971675"/>
                </a:lnTo>
                <a:lnTo>
                  <a:pt x="1923098" y="1971675"/>
                </a:lnTo>
                <a:lnTo>
                  <a:pt x="1923098" y="1776413"/>
                </a:lnTo>
                <a:lnTo>
                  <a:pt x="2114550" y="1776413"/>
                </a:lnTo>
                <a:lnTo>
                  <a:pt x="2114550" y="1971675"/>
                </a:lnTo>
                <a:lnTo>
                  <a:pt x="2225993" y="1971675"/>
                </a:lnTo>
                <a:lnTo>
                  <a:pt x="2225993" y="2094548"/>
                </a:lnTo>
                <a:lnTo>
                  <a:pt x="2114550" y="2094548"/>
                </a:lnTo>
                <a:lnTo>
                  <a:pt x="2114550" y="2383155"/>
                </a:lnTo>
                <a:cubicBezTo>
                  <a:pt x="2114550" y="2431733"/>
                  <a:pt x="2141220" y="2443163"/>
                  <a:pt x="2183130" y="2443163"/>
                </a:cubicBezTo>
                <a:cubicBezTo>
                  <a:pt x="2200275" y="2443163"/>
                  <a:pt x="2219325" y="2442210"/>
                  <a:pt x="2225993" y="2442210"/>
                </a:cubicBezTo>
                <a:lnTo>
                  <a:pt x="2225993" y="2585085"/>
                </a:lnTo>
                <a:cubicBezTo>
                  <a:pt x="2208848" y="2589848"/>
                  <a:pt x="2171700" y="2594610"/>
                  <a:pt x="2119313" y="2594610"/>
                </a:cubicBezTo>
                <a:cubicBezTo>
                  <a:pt x="2005013" y="2594610"/>
                  <a:pt x="1923098" y="2557463"/>
                  <a:pt x="1923098" y="2425065"/>
                </a:cubicBezTo>
                <a:moveTo>
                  <a:pt x="1570673" y="1726882"/>
                </a:moveTo>
                <a:lnTo>
                  <a:pt x="1768793" y="1726882"/>
                </a:lnTo>
                <a:lnTo>
                  <a:pt x="1768793" y="2586990"/>
                </a:lnTo>
                <a:lnTo>
                  <a:pt x="1570673" y="2586990"/>
                </a:lnTo>
                <a:lnTo>
                  <a:pt x="1570673" y="1726882"/>
                </a:lnTo>
                <a:close/>
                <a:moveTo>
                  <a:pt x="884872" y="2375535"/>
                </a:moveTo>
                <a:lnTo>
                  <a:pt x="884872" y="1970723"/>
                </a:lnTo>
                <a:lnTo>
                  <a:pt x="1080135" y="1970723"/>
                </a:lnTo>
                <a:lnTo>
                  <a:pt x="1080135" y="2334578"/>
                </a:lnTo>
                <a:cubicBezTo>
                  <a:pt x="1080135" y="2402205"/>
                  <a:pt x="1110615" y="2439353"/>
                  <a:pt x="1172528" y="2439353"/>
                </a:cubicBezTo>
                <a:cubicBezTo>
                  <a:pt x="1240155" y="2439353"/>
                  <a:pt x="1281113" y="2388870"/>
                  <a:pt x="1281113" y="2315528"/>
                </a:cubicBezTo>
                <a:lnTo>
                  <a:pt x="1281113" y="1971675"/>
                </a:lnTo>
                <a:lnTo>
                  <a:pt x="1477328" y="1971675"/>
                </a:lnTo>
                <a:lnTo>
                  <a:pt x="1477328" y="2587943"/>
                </a:lnTo>
                <a:lnTo>
                  <a:pt x="1289685" y="2587943"/>
                </a:lnTo>
                <a:lnTo>
                  <a:pt x="1289685" y="2511743"/>
                </a:lnTo>
                <a:lnTo>
                  <a:pt x="1285875" y="2511743"/>
                </a:lnTo>
                <a:cubicBezTo>
                  <a:pt x="1241108" y="2571750"/>
                  <a:pt x="1186815" y="2606040"/>
                  <a:pt x="1102043" y="2606040"/>
                </a:cubicBezTo>
                <a:cubicBezTo>
                  <a:pt x="960120" y="2606040"/>
                  <a:pt x="884872" y="2512695"/>
                  <a:pt x="884872" y="2375535"/>
                </a:cubicBezTo>
                <a:moveTo>
                  <a:pt x="0" y="2160270"/>
                </a:moveTo>
                <a:cubicBezTo>
                  <a:pt x="0" y="1904048"/>
                  <a:pt x="167640" y="1710690"/>
                  <a:pt x="423863" y="1710690"/>
                </a:cubicBezTo>
                <a:cubicBezTo>
                  <a:pt x="523875" y="1710690"/>
                  <a:pt x="607695" y="1739265"/>
                  <a:pt x="669608" y="1786890"/>
                </a:cubicBezTo>
                <a:cubicBezTo>
                  <a:pt x="743903" y="1843088"/>
                  <a:pt x="787718" y="1927860"/>
                  <a:pt x="798195" y="2024063"/>
                </a:cubicBezTo>
                <a:lnTo>
                  <a:pt x="584835" y="2024063"/>
                </a:lnTo>
                <a:cubicBezTo>
                  <a:pt x="574358" y="1946910"/>
                  <a:pt x="513398" y="1887855"/>
                  <a:pt x="421958" y="1887855"/>
                </a:cubicBezTo>
                <a:cubicBezTo>
                  <a:pt x="281940" y="1887855"/>
                  <a:pt x="216217" y="2005013"/>
                  <a:pt x="216217" y="2161223"/>
                </a:cubicBezTo>
                <a:cubicBezTo>
                  <a:pt x="216217" y="2319338"/>
                  <a:pt x="295275" y="2433638"/>
                  <a:pt x="422910" y="2433638"/>
                </a:cubicBezTo>
                <a:cubicBezTo>
                  <a:pt x="518160" y="2433638"/>
                  <a:pt x="581025" y="2373630"/>
                  <a:pt x="590550" y="2290763"/>
                </a:cubicBezTo>
                <a:lnTo>
                  <a:pt x="803910" y="2290763"/>
                </a:lnTo>
                <a:cubicBezTo>
                  <a:pt x="798195" y="2376488"/>
                  <a:pt x="759143" y="2454593"/>
                  <a:pt x="700088" y="2510790"/>
                </a:cubicBezTo>
                <a:cubicBezTo>
                  <a:pt x="633413" y="2574608"/>
                  <a:pt x="545783" y="2607945"/>
                  <a:pt x="424815" y="2607945"/>
                </a:cubicBezTo>
                <a:cubicBezTo>
                  <a:pt x="171450" y="2606993"/>
                  <a:pt x="0" y="2418398"/>
                  <a:pt x="0" y="2160270"/>
                </a:cubicBezTo>
                <a:moveTo>
                  <a:pt x="4619625" y="767715"/>
                </a:moveTo>
                <a:lnTo>
                  <a:pt x="4808220" y="767715"/>
                </a:lnTo>
                <a:lnTo>
                  <a:pt x="4808220" y="851535"/>
                </a:lnTo>
                <a:lnTo>
                  <a:pt x="4812030" y="851535"/>
                </a:lnTo>
                <a:cubicBezTo>
                  <a:pt x="4857750" y="785813"/>
                  <a:pt x="4916805" y="749618"/>
                  <a:pt x="5002530" y="749618"/>
                </a:cubicBezTo>
                <a:cubicBezTo>
                  <a:pt x="5136833" y="749618"/>
                  <a:pt x="5216843" y="845820"/>
                  <a:pt x="5216843" y="982980"/>
                </a:cubicBezTo>
                <a:lnTo>
                  <a:pt x="5216843" y="1383983"/>
                </a:lnTo>
                <a:lnTo>
                  <a:pt x="5019675" y="1383983"/>
                </a:lnTo>
                <a:lnTo>
                  <a:pt x="5019675" y="1022985"/>
                </a:lnTo>
                <a:cubicBezTo>
                  <a:pt x="5019675" y="958215"/>
                  <a:pt x="4987290" y="913448"/>
                  <a:pt x="4923473" y="913448"/>
                </a:cubicBezTo>
                <a:cubicBezTo>
                  <a:pt x="4858703" y="913448"/>
                  <a:pt x="4814888" y="967740"/>
                  <a:pt x="4814888" y="1042988"/>
                </a:cubicBezTo>
                <a:lnTo>
                  <a:pt x="4814888" y="1383983"/>
                </a:lnTo>
                <a:lnTo>
                  <a:pt x="4619625" y="1383983"/>
                </a:lnTo>
                <a:lnTo>
                  <a:pt x="4619625" y="767715"/>
                </a:lnTo>
                <a:close/>
                <a:moveTo>
                  <a:pt x="4338638" y="1163955"/>
                </a:moveTo>
                <a:lnTo>
                  <a:pt x="4338638" y="1090613"/>
                </a:lnTo>
                <a:cubicBezTo>
                  <a:pt x="4312920" y="1103948"/>
                  <a:pt x="4277678" y="1113473"/>
                  <a:pt x="4237673" y="1122998"/>
                </a:cubicBezTo>
                <a:cubicBezTo>
                  <a:pt x="4161473" y="1140143"/>
                  <a:pt x="4130993" y="1159193"/>
                  <a:pt x="4130993" y="1205865"/>
                </a:cubicBezTo>
                <a:cubicBezTo>
                  <a:pt x="4130993" y="1255395"/>
                  <a:pt x="4167188" y="1274445"/>
                  <a:pt x="4214813" y="1274445"/>
                </a:cubicBezTo>
                <a:cubicBezTo>
                  <a:pt x="4288155" y="1274445"/>
                  <a:pt x="4338638" y="1230630"/>
                  <a:pt x="4338638" y="1163955"/>
                </a:cubicBezTo>
                <a:moveTo>
                  <a:pt x="3941445" y="1212533"/>
                </a:moveTo>
                <a:cubicBezTo>
                  <a:pt x="3941445" y="1076325"/>
                  <a:pt x="4050030" y="1035368"/>
                  <a:pt x="4177665" y="1019175"/>
                </a:cubicBezTo>
                <a:cubicBezTo>
                  <a:pt x="4292918" y="1004888"/>
                  <a:pt x="4333875" y="992505"/>
                  <a:pt x="4333875" y="950595"/>
                </a:cubicBezTo>
                <a:cubicBezTo>
                  <a:pt x="4333875" y="910590"/>
                  <a:pt x="4308158" y="884873"/>
                  <a:pt x="4250055" y="884873"/>
                </a:cubicBezTo>
                <a:cubicBezTo>
                  <a:pt x="4187190" y="884873"/>
                  <a:pt x="4155758" y="912495"/>
                  <a:pt x="4150043" y="963930"/>
                </a:cubicBezTo>
                <a:lnTo>
                  <a:pt x="3969068" y="963930"/>
                </a:lnTo>
                <a:cubicBezTo>
                  <a:pt x="3973830" y="849630"/>
                  <a:pt x="4061460" y="752475"/>
                  <a:pt x="4248150" y="752475"/>
                </a:cubicBezTo>
                <a:cubicBezTo>
                  <a:pt x="4340543" y="752475"/>
                  <a:pt x="4403408" y="769620"/>
                  <a:pt x="4448175" y="802958"/>
                </a:cubicBezTo>
                <a:cubicBezTo>
                  <a:pt x="4501515" y="841058"/>
                  <a:pt x="4526280" y="902018"/>
                  <a:pt x="4526280" y="978218"/>
                </a:cubicBezTo>
                <a:lnTo>
                  <a:pt x="4526280" y="1287780"/>
                </a:lnTo>
                <a:cubicBezTo>
                  <a:pt x="4526280" y="1337310"/>
                  <a:pt x="4531043" y="1364933"/>
                  <a:pt x="4548188" y="1375410"/>
                </a:cubicBezTo>
                <a:lnTo>
                  <a:pt x="4548188" y="1383983"/>
                </a:lnTo>
                <a:lnTo>
                  <a:pt x="4357688" y="1383983"/>
                </a:lnTo>
                <a:cubicBezTo>
                  <a:pt x="4348163" y="1370648"/>
                  <a:pt x="4342448" y="1346835"/>
                  <a:pt x="4337685" y="1315403"/>
                </a:cubicBezTo>
                <a:lnTo>
                  <a:pt x="4334828" y="1315403"/>
                </a:lnTo>
                <a:cubicBezTo>
                  <a:pt x="4298633" y="1366838"/>
                  <a:pt x="4244340" y="1399223"/>
                  <a:pt x="4151948" y="1399223"/>
                </a:cubicBezTo>
                <a:cubicBezTo>
                  <a:pt x="4029075" y="1400175"/>
                  <a:pt x="3941445" y="1333500"/>
                  <a:pt x="3941445" y="1212533"/>
                </a:cubicBezTo>
                <a:moveTo>
                  <a:pt x="3690938" y="1009650"/>
                </a:moveTo>
                <a:cubicBezTo>
                  <a:pt x="3683318" y="936308"/>
                  <a:pt x="3637598" y="889635"/>
                  <a:pt x="3573780" y="889635"/>
                </a:cubicBezTo>
                <a:cubicBezTo>
                  <a:pt x="3499485" y="889635"/>
                  <a:pt x="3460433" y="936308"/>
                  <a:pt x="3447098" y="1009650"/>
                </a:cubicBezTo>
                <a:lnTo>
                  <a:pt x="3690938" y="1009650"/>
                </a:lnTo>
                <a:close/>
                <a:moveTo>
                  <a:pt x="3254693" y="1075373"/>
                </a:moveTo>
                <a:cubicBezTo>
                  <a:pt x="3254693" y="891540"/>
                  <a:pt x="3383280" y="750570"/>
                  <a:pt x="3570923" y="750570"/>
                </a:cubicBezTo>
                <a:cubicBezTo>
                  <a:pt x="3658553" y="750570"/>
                  <a:pt x="3728085" y="779145"/>
                  <a:pt x="3781425" y="827723"/>
                </a:cubicBezTo>
                <a:cubicBezTo>
                  <a:pt x="3854768" y="895350"/>
                  <a:pt x="3890963" y="1002030"/>
                  <a:pt x="3890010" y="1127760"/>
                </a:cubicBezTo>
                <a:lnTo>
                  <a:pt x="3447098" y="1127760"/>
                </a:lnTo>
                <a:cubicBezTo>
                  <a:pt x="3459480" y="1210628"/>
                  <a:pt x="3505200" y="1263015"/>
                  <a:pt x="3585210" y="1263015"/>
                </a:cubicBezTo>
                <a:cubicBezTo>
                  <a:pt x="3636645" y="1263015"/>
                  <a:pt x="3670935" y="1240155"/>
                  <a:pt x="3687128" y="1202055"/>
                </a:cubicBezTo>
                <a:lnTo>
                  <a:pt x="3878580" y="1202055"/>
                </a:lnTo>
                <a:cubicBezTo>
                  <a:pt x="3865245" y="1257300"/>
                  <a:pt x="3829050" y="1310640"/>
                  <a:pt x="3774758" y="1347788"/>
                </a:cubicBezTo>
                <a:cubicBezTo>
                  <a:pt x="3723323" y="1383983"/>
                  <a:pt x="3660458" y="1403985"/>
                  <a:pt x="3582353" y="1403985"/>
                </a:cubicBezTo>
                <a:cubicBezTo>
                  <a:pt x="3379470" y="1402080"/>
                  <a:pt x="3254693" y="1261110"/>
                  <a:pt x="3254693" y="1075373"/>
                </a:cubicBezTo>
                <a:moveTo>
                  <a:pt x="2994660" y="1082993"/>
                </a:moveTo>
                <a:cubicBezTo>
                  <a:pt x="2994660" y="977265"/>
                  <a:pt x="2954655" y="907733"/>
                  <a:pt x="2870835" y="907733"/>
                </a:cubicBezTo>
                <a:cubicBezTo>
                  <a:pt x="2785110" y="907733"/>
                  <a:pt x="2742248" y="983933"/>
                  <a:pt x="2742248" y="1082993"/>
                </a:cubicBezTo>
                <a:cubicBezTo>
                  <a:pt x="2742248" y="1183005"/>
                  <a:pt x="2790825" y="1251585"/>
                  <a:pt x="2874645" y="1251585"/>
                </a:cubicBezTo>
                <a:cubicBezTo>
                  <a:pt x="2948940" y="1251585"/>
                  <a:pt x="2994660" y="1187768"/>
                  <a:pt x="2994660" y="1082993"/>
                </a:cubicBezTo>
                <a:moveTo>
                  <a:pt x="2551748" y="767715"/>
                </a:moveTo>
                <a:lnTo>
                  <a:pt x="2739390" y="767715"/>
                </a:lnTo>
                <a:lnTo>
                  <a:pt x="2739390" y="842010"/>
                </a:lnTo>
                <a:lnTo>
                  <a:pt x="2743200" y="842010"/>
                </a:lnTo>
                <a:cubicBezTo>
                  <a:pt x="2785110" y="786765"/>
                  <a:pt x="2845118" y="749618"/>
                  <a:pt x="2929890" y="749618"/>
                </a:cubicBezTo>
                <a:cubicBezTo>
                  <a:pt x="3093720" y="749618"/>
                  <a:pt x="3193733" y="890588"/>
                  <a:pt x="3193733" y="1075373"/>
                </a:cubicBezTo>
                <a:cubicBezTo>
                  <a:pt x="3193733" y="1275398"/>
                  <a:pt x="3087053" y="1403033"/>
                  <a:pt x="2925128" y="1403033"/>
                </a:cubicBezTo>
                <a:cubicBezTo>
                  <a:pt x="2846070" y="1403033"/>
                  <a:pt x="2788920" y="1371600"/>
                  <a:pt x="2750820" y="1320165"/>
                </a:cubicBezTo>
                <a:lnTo>
                  <a:pt x="2747963" y="1320165"/>
                </a:lnTo>
                <a:lnTo>
                  <a:pt x="2747963" y="1586865"/>
                </a:lnTo>
                <a:lnTo>
                  <a:pt x="2551748" y="1586865"/>
                </a:lnTo>
                <a:lnTo>
                  <a:pt x="2551748" y="767715"/>
                </a:lnTo>
                <a:close/>
                <a:moveTo>
                  <a:pt x="2289810" y="1077278"/>
                </a:moveTo>
                <a:cubicBezTo>
                  <a:pt x="2289810" y="965835"/>
                  <a:pt x="2244090" y="889635"/>
                  <a:pt x="2158365" y="889635"/>
                </a:cubicBezTo>
                <a:cubicBezTo>
                  <a:pt x="2072640" y="889635"/>
                  <a:pt x="2028825" y="965835"/>
                  <a:pt x="2028825" y="1077278"/>
                </a:cubicBezTo>
                <a:cubicBezTo>
                  <a:pt x="2028825" y="1189673"/>
                  <a:pt x="2073593" y="1263968"/>
                  <a:pt x="2158365" y="1263968"/>
                </a:cubicBezTo>
                <a:cubicBezTo>
                  <a:pt x="2244090" y="1263968"/>
                  <a:pt x="2289810" y="1189673"/>
                  <a:pt x="2289810" y="1077278"/>
                </a:cubicBezTo>
                <a:moveTo>
                  <a:pt x="1829753" y="1077278"/>
                </a:moveTo>
                <a:cubicBezTo>
                  <a:pt x="1829753" y="891540"/>
                  <a:pt x="1962150" y="751523"/>
                  <a:pt x="2159318" y="751523"/>
                </a:cubicBezTo>
                <a:cubicBezTo>
                  <a:pt x="2357438" y="751523"/>
                  <a:pt x="2487930" y="892493"/>
                  <a:pt x="2487930" y="1077278"/>
                </a:cubicBezTo>
                <a:cubicBezTo>
                  <a:pt x="2487930" y="1263015"/>
                  <a:pt x="2358390" y="1403033"/>
                  <a:pt x="2159318" y="1403033"/>
                </a:cubicBezTo>
                <a:cubicBezTo>
                  <a:pt x="1962150" y="1403985"/>
                  <a:pt x="1829753" y="1263015"/>
                  <a:pt x="1829753" y="1077278"/>
                </a:cubicBezTo>
                <a:moveTo>
                  <a:pt x="1411605" y="767715"/>
                </a:moveTo>
                <a:lnTo>
                  <a:pt x="1599248" y="767715"/>
                </a:lnTo>
                <a:lnTo>
                  <a:pt x="1599248" y="863918"/>
                </a:lnTo>
                <a:lnTo>
                  <a:pt x="1603058" y="863918"/>
                </a:lnTo>
                <a:cubicBezTo>
                  <a:pt x="1645920" y="790575"/>
                  <a:pt x="1697355" y="758190"/>
                  <a:pt x="1771650" y="758190"/>
                </a:cubicBezTo>
                <a:cubicBezTo>
                  <a:pt x="1789748" y="758190"/>
                  <a:pt x="1802130" y="759143"/>
                  <a:pt x="1809750" y="762953"/>
                </a:cubicBezTo>
                <a:lnTo>
                  <a:pt x="1809750" y="931545"/>
                </a:lnTo>
                <a:lnTo>
                  <a:pt x="1804988" y="931545"/>
                </a:lnTo>
                <a:cubicBezTo>
                  <a:pt x="1684973" y="914400"/>
                  <a:pt x="1607820" y="973455"/>
                  <a:pt x="1607820" y="1106805"/>
                </a:cubicBezTo>
                <a:lnTo>
                  <a:pt x="1607820" y="1383983"/>
                </a:lnTo>
                <a:lnTo>
                  <a:pt x="1411605" y="1383983"/>
                </a:lnTo>
                <a:lnTo>
                  <a:pt x="1411605" y="767715"/>
                </a:lnTo>
                <a:close/>
                <a:moveTo>
                  <a:pt x="726758" y="1172528"/>
                </a:moveTo>
                <a:lnTo>
                  <a:pt x="726758" y="767715"/>
                </a:lnTo>
                <a:lnTo>
                  <a:pt x="922020" y="767715"/>
                </a:lnTo>
                <a:lnTo>
                  <a:pt x="922020" y="1131570"/>
                </a:lnTo>
                <a:cubicBezTo>
                  <a:pt x="922020" y="1199198"/>
                  <a:pt x="952500" y="1236345"/>
                  <a:pt x="1014413" y="1236345"/>
                </a:cubicBezTo>
                <a:cubicBezTo>
                  <a:pt x="1082040" y="1236345"/>
                  <a:pt x="1122998" y="1185863"/>
                  <a:pt x="1122998" y="1112520"/>
                </a:cubicBezTo>
                <a:lnTo>
                  <a:pt x="1122998" y="768668"/>
                </a:lnTo>
                <a:lnTo>
                  <a:pt x="1319213" y="768668"/>
                </a:lnTo>
                <a:lnTo>
                  <a:pt x="1319213" y="1384935"/>
                </a:lnTo>
                <a:lnTo>
                  <a:pt x="1131570" y="1384935"/>
                </a:lnTo>
                <a:lnTo>
                  <a:pt x="1131570" y="1308735"/>
                </a:lnTo>
                <a:lnTo>
                  <a:pt x="1127760" y="1308735"/>
                </a:lnTo>
                <a:cubicBezTo>
                  <a:pt x="1082993" y="1368743"/>
                  <a:pt x="1028700" y="1403033"/>
                  <a:pt x="943928" y="1403033"/>
                </a:cubicBezTo>
                <a:cubicBezTo>
                  <a:pt x="801053" y="1402080"/>
                  <a:pt x="726758" y="1309688"/>
                  <a:pt x="726758" y="1172528"/>
                </a:cubicBezTo>
                <a:moveTo>
                  <a:pt x="0" y="523875"/>
                </a:moveTo>
                <a:lnTo>
                  <a:pt x="652463" y="523875"/>
                </a:lnTo>
                <a:lnTo>
                  <a:pt x="652463" y="699135"/>
                </a:lnTo>
                <a:lnTo>
                  <a:pt x="212408" y="699135"/>
                </a:lnTo>
                <a:lnTo>
                  <a:pt x="212408" y="853440"/>
                </a:lnTo>
                <a:lnTo>
                  <a:pt x="588645" y="853440"/>
                </a:lnTo>
                <a:lnTo>
                  <a:pt x="588645" y="1019175"/>
                </a:lnTo>
                <a:lnTo>
                  <a:pt x="212408" y="1019175"/>
                </a:lnTo>
                <a:lnTo>
                  <a:pt x="212408" y="1203008"/>
                </a:lnTo>
                <a:lnTo>
                  <a:pt x="659130" y="1203008"/>
                </a:lnTo>
                <a:lnTo>
                  <a:pt x="659130" y="1383983"/>
                </a:lnTo>
                <a:lnTo>
                  <a:pt x="0" y="1383983"/>
                </a:lnTo>
                <a:lnTo>
                  <a:pt x="0" y="5238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g14e80822c3d_2_221"/>
          <p:cNvSpPr txBox="1">
            <a:spLocks noGrp="1"/>
          </p:cNvSpPr>
          <p:nvPr>
            <p:ph type="body" idx="2"/>
          </p:nvPr>
        </p:nvSpPr>
        <p:spPr>
          <a:xfrm>
            <a:off x="624417" y="1786417"/>
            <a:ext cx="9962100" cy="16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3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33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Lists">
  <p:cSld name="Bullet Lis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4e80822c3d_2_214"/>
          <p:cNvSpPr txBox="1">
            <a:spLocks noGrp="1"/>
          </p:cNvSpPr>
          <p:nvPr>
            <p:ph type="dt" idx="10"/>
          </p:nvPr>
        </p:nvSpPr>
        <p:spPr>
          <a:xfrm>
            <a:off x="5862065" y="6323432"/>
            <a:ext cx="138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g14e80822c3d_2_214"/>
          <p:cNvSpPr txBox="1">
            <a:spLocks noGrp="1"/>
          </p:cNvSpPr>
          <p:nvPr>
            <p:ph type="ftr" idx="11"/>
          </p:nvPr>
        </p:nvSpPr>
        <p:spPr>
          <a:xfrm>
            <a:off x="3241071" y="6323432"/>
            <a:ext cx="176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g14e80822c3d_2_214"/>
          <p:cNvSpPr txBox="1">
            <a:spLocks noGrp="1"/>
          </p:cNvSpPr>
          <p:nvPr>
            <p:ph type="sldNum" idx="12"/>
          </p:nvPr>
        </p:nvSpPr>
        <p:spPr>
          <a:xfrm>
            <a:off x="8647195" y="6317376"/>
            <a:ext cx="989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1" name="Google Shape;231;g14e80822c3d_2_214"/>
          <p:cNvSpPr txBox="1">
            <a:spLocks noGrp="1"/>
          </p:cNvSpPr>
          <p:nvPr>
            <p:ph type="body" idx="1"/>
          </p:nvPr>
        </p:nvSpPr>
        <p:spPr>
          <a:xfrm>
            <a:off x="624417" y="582315"/>
            <a:ext cx="9962100" cy="12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2" name="Google Shape;232;g14e80822c3d_2_214"/>
          <p:cNvSpPr txBox="1">
            <a:spLocks noGrp="1"/>
          </p:cNvSpPr>
          <p:nvPr>
            <p:ph type="body" idx="2"/>
          </p:nvPr>
        </p:nvSpPr>
        <p:spPr>
          <a:xfrm>
            <a:off x="624417" y="1755937"/>
            <a:ext cx="5471400" cy="3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3556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7439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>
  <p:cSld name="Leeg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048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4e80822c3d_2_225"/>
          <p:cNvSpPr txBox="1">
            <a:spLocks noGrp="1"/>
          </p:cNvSpPr>
          <p:nvPr>
            <p:ph type="dt" idx="10"/>
          </p:nvPr>
        </p:nvSpPr>
        <p:spPr>
          <a:xfrm>
            <a:off x="5862065" y="6323432"/>
            <a:ext cx="138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g14e80822c3d_2_225"/>
          <p:cNvSpPr txBox="1">
            <a:spLocks noGrp="1"/>
          </p:cNvSpPr>
          <p:nvPr>
            <p:ph type="ftr" idx="11"/>
          </p:nvPr>
        </p:nvSpPr>
        <p:spPr>
          <a:xfrm>
            <a:off x="3241071" y="6323432"/>
            <a:ext cx="176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g14e80822c3d_2_225"/>
          <p:cNvSpPr txBox="1">
            <a:spLocks noGrp="1"/>
          </p:cNvSpPr>
          <p:nvPr>
            <p:ph type="sldNum" idx="12"/>
          </p:nvPr>
        </p:nvSpPr>
        <p:spPr>
          <a:xfrm>
            <a:off x="8647195" y="6317376"/>
            <a:ext cx="989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8" name="Google Shape;238;g14e80822c3d_2_225"/>
          <p:cNvSpPr txBox="1">
            <a:spLocks noGrp="1"/>
          </p:cNvSpPr>
          <p:nvPr>
            <p:ph type="body" idx="1"/>
          </p:nvPr>
        </p:nvSpPr>
        <p:spPr>
          <a:xfrm>
            <a:off x="624417" y="582315"/>
            <a:ext cx="99621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Google Shape;239;g14e80822c3d_2_225"/>
          <p:cNvSpPr txBox="1">
            <a:spLocks noGrp="1"/>
          </p:cNvSpPr>
          <p:nvPr>
            <p:ph type="body" idx="2"/>
          </p:nvPr>
        </p:nvSpPr>
        <p:spPr>
          <a:xfrm>
            <a:off x="609169" y="1771177"/>
            <a:ext cx="9977100" cy="3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8910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4e80822c3d_2_231"/>
          <p:cNvSpPr txBox="1">
            <a:spLocks noGrp="1"/>
          </p:cNvSpPr>
          <p:nvPr>
            <p:ph type="dt" idx="10"/>
          </p:nvPr>
        </p:nvSpPr>
        <p:spPr>
          <a:xfrm>
            <a:off x="5862065" y="6323432"/>
            <a:ext cx="138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g14e80822c3d_2_231"/>
          <p:cNvSpPr txBox="1">
            <a:spLocks noGrp="1"/>
          </p:cNvSpPr>
          <p:nvPr>
            <p:ph type="ftr" idx="11"/>
          </p:nvPr>
        </p:nvSpPr>
        <p:spPr>
          <a:xfrm>
            <a:off x="3241071" y="6323432"/>
            <a:ext cx="176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g14e80822c3d_2_231"/>
          <p:cNvSpPr txBox="1">
            <a:spLocks noGrp="1"/>
          </p:cNvSpPr>
          <p:nvPr>
            <p:ph type="sldNum" idx="12"/>
          </p:nvPr>
        </p:nvSpPr>
        <p:spPr>
          <a:xfrm>
            <a:off x="8647195" y="6317376"/>
            <a:ext cx="989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4" name="Google Shape;244;g14e80822c3d_2_231"/>
          <p:cNvSpPr txBox="1">
            <a:spLocks noGrp="1"/>
          </p:cNvSpPr>
          <p:nvPr>
            <p:ph type="body" idx="1"/>
          </p:nvPr>
        </p:nvSpPr>
        <p:spPr>
          <a:xfrm>
            <a:off x="624417" y="582315"/>
            <a:ext cx="9962100" cy="12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g14e80822c3d_2_231"/>
          <p:cNvSpPr txBox="1">
            <a:spLocks noGrp="1"/>
          </p:cNvSpPr>
          <p:nvPr>
            <p:ph type="body" idx="2"/>
          </p:nvPr>
        </p:nvSpPr>
        <p:spPr>
          <a:xfrm>
            <a:off x="624417" y="1755937"/>
            <a:ext cx="5471400" cy="3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2177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s and Picture">
  <p:cSld name="Title, Contents and Pictur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4e80822c3d_2_237"/>
          <p:cNvSpPr txBox="1">
            <a:spLocks noGrp="1"/>
          </p:cNvSpPr>
          <p:nvPr>
            <p:ph type="dt" idx="10"/>
          </p:nvPr>
        </p:nvSpPr>
        <p:spPr>
          <a:xfrm>
            <a:off x="5862065" y="6323432"/>
            <a:ext cx="138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g14e80822c3d_2_237"/>
          <p:cNvSpPr txBox="1">
            <a:spLocks noGrp="1"/>
          </p:cNvSpPr>
          <p:nvPr>
            <p:ph type="ftr" idx="11"/>
          </p:nvPr>
        </p:nvSpPr>
        <p:spPr>
          <a:xfrm>
            <a:off x="3241071" y="6323432"/>
            <a:ext cx="176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g14e80822c3d_2_237"/>
          <p:cNvSpPr txBox="1">
            <a:spLocks noGrp="1"/>
          </p:cNvSpPr>
          <p:nvPr>
            <p:ph type="sldNum" idx="12"/>
          </p:nvPr>
        </p:nvSpPr>
        <p:spPr>
          <a:xfrm>
            <a:off x="8647195" y="6317376"/>
            <a:ext cx="989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0" name="Google Shape;250;g14e80822c3d_2_237"/>
          <p:cNvSpPr txBox="1">
            <a:spLocks noGrp="1"/>
          </p:cNvSpPr>
          <p:nvPr>
            <p:ph type="body" idx="1"/>
          </p:nvPr>
        </p:nvSpPr>
        <p:spPr>
          <a:xfrm>
            <a:off x="624417" y="582315"/>
            <a:ext cx="5471400" cy="12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1" name="Google Shape;251;g14e80822c3d_2_237"/>
          <p:cNvSpPr txBox="1">
            <a:spLocks noGrp="1"/>
          </p:cNvSpPr>
          <p:nvPr>
            <p:ph type="body" idx="2"/>
          </p:nvPr>
        </p:nvSpPr>
        <p:spPr>
          <a:xfrm>
            <a:off x="624417" y="1755937"/>
            <a:ext cx="5471400" cy="39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2" name="Google Shape;252;g14e80822c3d_2_237"/>
          <p:cNvSpPr>
            <a:spLocks noGrp="1"/>
          </p:cNvSpPr>
          <p:nvPr>
            <p:ph type="pic" idx="3"/>
          </p:nvPr>
        </p:nvSpPr>
        <p:spPr>
          <a:xfrm>
            <a:off x="6225920" y="607634"/>
            <a:ext cx="5302800" cy="52752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6003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4e80822c3d_2_244"/>
          <p:cNvSpPr txBox="1">
            <a:spLocks noGrp="1"/>
          </p:cNvSpPr>
          <p:nvPr>
            <p:ph type="dt" idx="10"/>
          </p:nvPr>
        </p:nvSpPr>
        <p:spPr>
          <a:xfrm>
            <a:off x="5862065" y="6323432"/>
            <a:ext cx="138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g14e80822c3d_2_244"/>
          <p:cNvSpPr txBox="1">
            <a:spLocks noGrp="1"/>
          </p:cNvSpPr>
          <p:nvPr>
            <p:ph type="ftr" idx="11"/>
          </p:nvPr>
        </p:nvSpPr>
        <p:spPr>
          <a:xfrm>
            <a:off x="3241071" y="6323432"/>
            <a:ext cx="176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g14e80822c3d_2_244"/>
          <p:cNvSpPr txBox="1">
            <a:spLocks noGrp="1"/>
          </p:cNvSpPr>
          <p:nvPr>
            <p:ph type="sldNum" idx="12"/>
          </p:nvPr>
        </p:nvSpPr>
        <p:spPr>
          <a:xfrm>
            <a:off x="8647195" y="6317376"/>
            <a:ext cx="989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7" name="Google Shape;257;g14e80822c3d_2_244"/>
          <p:cNvSpPr txBox="1">
            <a:spLocks noGrp="1"/>
          </p:cNvSpPr>
          <p:nvPr>
            <p:ph type="body" idx="1"/>
          </p:nvPr>
        </p:nvSpPr>
        <p:spPr>
          <a:xfrm>
            <a:off x="624417" y="582315"/>
            <a:ext cx="9962100" cy="12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g14e80822c3d_2_244"/>
          <p:cNvSpPr txBox="1">
            <a:spLocks noGrp="1"/>
          </p:cNvSpPr>
          <p:nvPr>
            <p:ph type="body" idx="2"/>
          </p:nvPr>
        </p:nvSpPr>
        <p:spPr>
          <a:xfrm>
            <a:off x="624417" y="1755937"/>
            <a:ext cx="5471400" cy="3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9" name="Google Shape;259;g14e80822c3d_2_244"/>
          <p:cNvSpPr txBox="1">
            <a:spLocks noGrp="1"/>
          </p:cNvSpPr>
          <p:nvPr>
            <p:ph type="body" idx="3"/>
          </p:nvPr>
        </p:nvSpPr>
        <p:spPr>
          <a:xfrm>
            <a:off x="6220411" y="1755937"/>
            <a:ext cx="5471400" cy="3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92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>
  <p:cSld name="Inhoud van twe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1511250" y="926338"/>
            <a:ext cx="98425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1511250" y="2309751"/>
            <a:ext cx="4884107" cy="3867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6469692" y="2309751"/>
            <a:ext cx="4884107" cy="3867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/>
          <p:nvPr/>
        </p:nvSpPr>
        <p:spPr>
          <a:xfrm>
            <a:off x="0" y="-5938"/>
            <a:ext cx="12215906" cy="878541"/>
          </a:xfrm>
          <a:custGeom>
            <a:avLst/>
            <a:gdLst/>
            <a:ahLst/>
            <a:cxnLst/>
            <a:rect l="l" t="t" r="r" b="b"/>
            <a:pathLst>
              <a:path w="12215906" h="878541" extrusionOk="0">
                <a:moveTo>
                  <a:pt x="12215906" y="0"/>
                </a:moveTo>
                <a:lnTo>
                  <a:pt x="12215906" y="0"/>
                </a:lnTo>
                <a:lnTo>
                  <a:pt x="11337365" y="878541"/>
                </a:lnTo>
                <a:lnTo>
                  <a:pt x="0" y="878541"/>
                </a:lnTo>
                <a:lnTo>
                  <a:pt x="0" y="5977"/>
                </a:lnTo>
                <a:lnTo>
                  <a:pt x="12215906" y="0"/>
                </a:lnTo>
                <a:close/>
              </a:path>
            </a:pathLst>
          </a:custGeom>
          <a:solidFill>
            <a:srgbClr val="FBDC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Google Shape;30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67464" y="88225"/>
            <a:ext cx="1305583" cy="703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109" y="94201"/>
            <a:ext cx="941032" cy="70300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>
            <a:spLocks noGrp="1"/>
          </p:cNvSpPr>
          <p:nvPr>
            <p:ph type="body" idx="3"/>
          </p:nvPr>
        </p:nvSpPr>
        <p:spPr>
          <a:xfrm>
            <a:off x="1511250" y="35628"/>
            <a:ext cx="8395132" cy="79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story Timeline">
  <p:cSld name="History Timeline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4e80822c3d_2_251"/>
          <p:cNvSpPr txBox="1">
            <a:spLocks noGrp="1"/>
          </p:cNvSpPr>
          <p:nvPr>
            <p:ph type="dt" idx="10"/>
          </p:nvPr>
        </p:nvSpPr>
        <p:spPr>
          <a:xfrm>
            <a:off x="5862065" y="6323432"/>
            <a:ext cx="138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g14e80822c3d_2_251"/>
          <p:cNvSpPr txBox="1">
            <a:spLocks noGrp="1"/>
          </p:cNvSpPr>
          <p:nvPr>
            <p:ph type="ftr" idx="11"/>
          </p:nvPr>
        </p:nvSpPr>
        <p:spPr>
          <a:xfrm>
            <a:off x="3241071" y="6323432"/>
            <a:ext cx="176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g14e80822c3d_2_251"/>
          <p:cNvSpPr txBox="1">
            <a:spLocks noGrp="1"/>
          </p:cNvSpPr>
          <p:nvPr>
            <p:ph type="sldNum" idx="12"/>
          </p:nvPr>
        </p:nvSpPr>
        <p:spPr>
          <a:xfrm>
            <a:off x="8647195" y="6317376"/>
            <a:ext cx="989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4" name="Google Shape;264;g14e80822c3d_2_251"/>
          <p:cNvSpPr txBox="1">
            <a:spLocks noGrp="1"/>
          </p:cNvSpPr>
          <p:nvPr>
            <p:ph type="body" idx="1"/>
          </p:nvPr>
        </p:nvSpPr>
        <p:spPr>
          <a:xfrm>
            <a:off x="624417" y="582315"/>
            <a:ext cx="9962100" cy="12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5" name="Google Shape;265;g14e80822c3d_2_251"/>
          <p:cNvSpPr txBox="1">
            <a:spLocks noGrp="1"/>
          </p:cNvSpPr>
          <p:nvPr>
            <p:ph type="body" idx="2"/>
          </p:nvPr>
        </p:nvSpPr>
        <p:spPr>
          <a:xfrm>
            <a:off x="624417" y="1755937"/>
            <a:ext cx="8022600" cy="3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2286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3665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with Picture">
  <p:cSld name="Divider with Picture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4e80822c3d_2_257"/>
          <p:cNvSpPr>
            <a:spLocks noGrp="1"/>
          </p:cNvSpPr>
          <p:nvPr>
            <p:ph type="pic" idx="2"/>
          </p:nvPr>
        </p:nvSpPr>
        <p:spPr>
          <a:xfrm>
            <a:off x="318471" y="324091"/>
            <a:ext cx="11557500" cy="5602200"/>
          </a:xfrm>
          <a:prstGeom prst="rect">
            <a:avLst/>
          </a:prstGeom>
          <a:solidFill>
            <a:srgbClr val="D0CECE"/>
          </a:solidFill>
          <a:ln>
            <a:noFill/>
          </a:ln>
        </p:spPr>
      </p:sp>
      <p:sp>
        <p:nvSpPr>
          <p:cNvPr id="268" name="Google Shape;268;g14e80822c3d_2_257"/>
          <p:cNvSpPr txBox="1">
            <a:spLocks noGrp="1"/>
          </p:cNvSpPr>
          <p:nvPr>
            <p:ph type="dt" idx="10"/>
          </p:nvPr>
        </p:nvSpPr>
        <p:spPr>
          <a:xfrm>
            <a:off x="5862065" y="6323432"/>
            <a:ext cx="138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g14e80822c3d_2_257"/>
          <p:cNvSpPr txBox="1">
            <a:spLocks noGrp="1"/>
          </p:cNvSpPr>
          <p:nvPr>
            <p:ph type="ftr" idx="11"/>
          </p:nvPr>
        </p:nvSpPr>
        <p:spPr>
          <a:xfrm>
            <a:off x="3241071" y="6323432"/>
            <a:ext cx="176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g14e80822c3d_2_257"/>
          <p:cNvSpPr txBox="1">
            <a:spLocks noGrp="1"/>
          </p:cNvSpPr>
          <p:nvPr>
            <p:ph type="sldNum" idx="12"/>
          </p:nvPr>
        </p:nvSpPr>
        <p:spPr>
          <a:xfrm>
            <a:off x="8647195" y="6317376"/>
            <a:ext cx="989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1" name="Google Shape;271;g14e80822c3d_2_257"/>
          <p:cNvSpPr txBox="1">
            <a:spLocks noGrp="1"/>
          </p:cNvSpPr>
          <p:nvPr>
            <p:ph type="body" idx="1"/>
          </p:nvPr>
        </p:nvSpPr>
        <p:spPr>
          <a:xfrm>
            <a:off x="679804" y="1618072"/>
            <a:ext cx="10832400" cy="24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2" name="Google Shape;272;g14e80822c3d_2_257"/>
          <p:cNvSpPr txBox="1">
            <a:spLocks noGrp="1"/>
          </p:cNvSpPr>
          <p:nvPr>
            <p:ph type="body" idx="3"/>
          </p:nvPr>
        </p:nvSpPr>
        <p:spPr>
          <a:xfrm>
            <a:off x="2875508" y="4083617"/>
            <a:ext cx="64410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10635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CF5AD-E151-48CD-8DA0-DCB86D137EFB}" type="datetime1">
              <a:rPr lang="ca-ES" smtClean="0"/>
              <a:t>12/11/2022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2378-C213-4846-9505-8097E1951DE7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35656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5CB74-2F5B-4142-9CA5-4DF4EBFC22BD}" type="datetime1">
              <a:rPr lang="ca-ES" smtClean="0"/>
              <a:t>12/11/2022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2378-C213-4846-9505-8097E1951DE7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27022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231D9-5E81-4714-8B29-0142B054124B}" type="datetime1">
              <a:rPr lang="ca-ES" smtClean="0"/>
              <a:t>12/11/2022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2378-C213-4846-9505-8097E1951DE7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131144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B8FC1-CB4C-4967-8DD0-623A23FE171B}" type="datetime1">
              <a:rPr lang="ca-ES" smtClean="0"/>
              <a:t>12/11/2022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2378-C213-4846-9505-8097E1951DE7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91642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6" name="Contenidor de contingut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7" name="Contenidor de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22525-256B-4FAC-B551-B3DCACBF8854}" type="datetime1">
              <a:rPr lang="ca-ES" smtClean="0"/>
              <a:t>12/11/2022</a:t>
            </a:fld>
            <a:endParaRPr lang="ca-ES"/>
          </a:p>
        </p:txBody>
      </p:sp>
      <p:sp>
        <p:nvSpPr>
          <p:cNvPr id="8" name="Contenidor de peu de pà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Conteni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2378-C213-4846-9505-8097E1951DE7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149806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659FE-A297-4E8B-8DE6-14A4453B8763}" type="datetime1">
              <a:rPr lang="ca-ES" smtClean="0"/>
              <a:t>12/11/2022</a:t>
            </a:fld>
            <a:endParaRPr lang="ca-ES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2378-C213-4846-9505-8097E1951DE7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310954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6DCBD-3DE1-45E7-B08E-2465235BB208}" type="datetime1">
              <a:rPr lang="ca-ES" smtClean="0"/>
              <a:t>12/11/2022</a:t>
            </a:fld>
            <a:endParaRPr lang="ca-ES"/>
          </a:p>
        </p:txBody>
      </p:sp>
      <p:sp>
        <p:nvSpPr>
          <p:cNvPr id="3" name="Contenidor de peu de pà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2378-C213-4846-9505-8097E1951DE7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42113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6CD21-F4B5-416E-85F0-BB5DF454D53E}" type="datetime1">
              <a:rPr lang="ca-ES" smtClean="0"/>
              <a:t>12/11/2022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2378-C213-4846-9505-8097E1951DE7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00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>
  <p:cSld name="Afbeelding met bijschrif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72583" y="987424"/>
            <a:ext cx="3932237" cy="106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>
            <a:spLocks noGrp="1"/>
          </p:cNvSpPr>
          <p:nvPr>
            <p:ph type="pic" idx="2"/>
          </p:nvPr>
        </p:nvSpPr>
        <p:spPr>
          <a:xfrm>
            <a:off x="4402899" y="987425"/>
            <a:ext cx="6952489" cy="5494793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272583" y="2057399"/>
            <a:ext cx="3932237" cy="442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" name="Google Shape;37;p6"/>
          <p:cNvSpPr/>
          <p:nvPr/>
        </p:nvSpPr>
        <p:spPr>
          <a:xfrm>
            <a:off x="0" y="-5938"/>
            <a:ext cx="12215906" cy="878541"/>
          </a:xfrm>
          <a:custGeom>
            <a:avLst/>
            <a:gdLst/>
            <a:ahLst/>
            <a:cxnLst/>
            <a:rect l="l" t="t" r="r" b="b"/>
            <a:pathLst>
              <a:path w="12215906" h="878541" extrusionOk="0">
                <a:moveTo>
                  <a:pt x="12215906" y="0"/>
                </a:moveTo>
                <a:lnTo>
                  <a:pt x="12215906" y="0"/>
                </a:lnTo>
                <a:lnTo>
                  <a:pt x="11337365" y="878541"/>
                </a:lnTo>
                <a:lnTo>
                  <a:pt x="0" y="878541"/>
                </a:lnTo>
                <a:lnTo>
                  <a:pt x="0" y="5977"/>
                </a:lnTo>
                <a:lnTo>
                  <a:pt x="12215906" y="0"/>
                </a:lnTo>
                <a:close/>
              </a:path>
            </a:pathLst>
          </a:custGeom>
          <a:solidFill>
            <a:srgbClr val="FBDC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Google Shape;3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67464" y="88225"/>
            <a:ext cx="1305583" cy="703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109" y="94201"/>
            <a:ext cx="941032" cy="703006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1511250" y="35628"/>
            <a:ext cx="8395132" cy="79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'imatg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Editeu els estils de text del patró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CB19F-B4A7-418A-9807-F9A319A7B57C}" type="datetime1">
              <a:rPr lang="ca-ES" smtClean="0"/>
              <a:t>12/11/2022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2378-C213-4846-9505-8097E1951DE7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427999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14C9D-C7A1-414C-9D80-EBBC32C1AD25}" type="datetime1">
              <a:rPr lang="ca-ES" smtClean="0"/>
              <a:t>12/11/2022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2378-C213-4846-9505-8097E1951DE7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45927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CA152-78BB-4F42-B6EA-B0FE802284F6}" type="datetime1">
              <a:rPr lang="ca-ES" smtClean="0"/>
              <a:t>12/11/2022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2378-C213-4846-9505-8097E1951DE7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32678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1">
  <p:cSld name="Imag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/>
          <p:nvPr/>
        </p:nvSpPr>
        <p:spPr>
          <a:xfrm>
            <a:off x="0" y="-5938"/>
            <a:ext cx="12215906" cy="878541"/>
          </a:xfrm>
          <a:custGeom>
            <a:avLst/>
            <a:gdLst/>
            <a:ahLst/>
            <a:cxnLst/>
            <a:rect l="l" t="t" r="r" b="b"/>
            <a:pathLst>
              <a:path w="12215906" h="878541" extrusionOk="0">
                <a:moveTo>
                  <a:pt x="12215906" y="0"/>
                </a:moveTo>
                <a:lnTo>
                  <a:pt x="12215906" y="0"/>
                </a:lnTo>
                <a:lnTo>
                  <a:pt x="11337365" y="878541"/>
                </a:lnTo>
                <a:lnTo>
                  <a:pt x="0" y="878541"/>
                </a:lnTo>
                <a:lnTo>
                  <a:pt x="0" y="5977"/>
                </a:lnTo>
                <a:lnTo>
                  <a:pt x="12215906" y="0"/>
                </a:lnTo>
                <a:close/>
              </a:path>
            </a:pathLst>
          </a:custGeom>
          <a:solidFill>
            <a:srgbClr val="FBDC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Google Shape;4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464" y="88225"/>
            <a:ext cx="1305583" cy="703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109" y="94201"/>
            <a:ext cx="941032" cy="703006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1511250" y="35628"/>
            <a:ext cx="8395132" cy="79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Image 1">
  <p:cSld name="2_Imag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866900" y="926338"/>
            <a:ext cx="10486900" cy="461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/>
          <p:nvPr/>
        </p:nvSpPr>
        <p:spPr>
          <a:xfrm>
            <a:off x="0" y="-5938"/>
            <a:ext cx="12215906" cy="878541"/>
          </a:xfrm>
          <a:custGeom>
            <a:avLst/>
            <a:gdLst/>
            <a:ahLst/>
            <a:cxnLst/>
            <a:rect l="l" t="t" r="r" b="b"/>
            <a:pathLst>
              <a:path w="12215906" h="878541" extrusionOk="0">
                <a:moveTo>
                  <a:pt x="12215906" y="0"/>
                </a:moveTo>
                <a:lnTo>
                  <a:pt x="12215906" y="0"/>
                </a:lnTo>
                <a:lnTo>
                  <a:pt x="11337365" y="878541"/>
                </a:lnTo>
                <a:lnTo>
                  <a:pt x="0" y="878541"/>
                </a:lnTo>
                <a:lnTo>
                  <a:pt x="0" y="5977"/>
                </a:lnTo>
                <a:lnTo>
                  <a:pt x="12215906" y="0"/>
                </a:lnTo>
                <a:close/>
              </a:path>
            </a:pathLst>
          </a:custGeom>
          <a:solidFill>
            <a:srgbClr val="FBDC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464" y="88225"/>
            <a:ext cx="1305583" cy="703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109" y="94201"/>
            <a:ext cx="941032" cy="70300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1511250" y="35628"/>
            <a:ext cx="8395132" cy="79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Image 1">
  <p:cSld name="3_Image 1"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/>
          <p:nvPr/>
        </p:nvSpPr>
        <p:spPr>
          <a:xfrm>
            <a:off x="-632829" y="-5385"/>
            <a:ext cx="12872487" cy="6857445"/>
          </a:xfrm>
          <a:custGeom>
            <a:avLst/>
            <a:gdLst/>
            <a:ahLst/>
            <a:cxnLst/>
            <a:rect l="l" t="t" r="r" b="b"/>
            <a:pathLst>
              <a:path w="13507875" h="7195930" extrusionOk="0">
                <a:moveTo>
                  <a:pt x="7953" y="1"/>
                </a:moveTo>
                <a:lnTo>
                  <a:pt x="13507875" y="0"/>
                </a:lnTo>
                <a:lnTo>
                  <a:pt x="6311945" y="7195930"/>
                </a:lnTo>
                <a:lnTo>
                  <a:pt x="0" y="7191730"/>
                </a:lnTo>
                <a:cubicBezTo>
                  <a:pt x="2650" y="4793087"/>
                  <a:pt x="5303" y="2398644"/>
                  <a:pt x="7953" y="1"/>
                </a:cubicBezTo>
                <a:close/>
              </a:path>
            </a:pathLst>
          </a:custGeom>
          <a:solidFill>
            <a:srgbClr val="FBDC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0"/>
          <p:cNvSpPr>
            <a:spLocks noGrp="1"/>
          </p:cNvSpPr>
          <p:nvPr>
            <p:ph type="pic" idx="2"/>
          </p:nvPr>
        </p:nvSpPr>
        <p:spPr>
          <a:xfrm>
            <a:off x="1593696" y="987425"/>
            <a:ext cx="9663917" cy="5864635"/>
          </a:xfrm>
          <a:prstGeom prst="rect">
            <a:avLst/>
          </a:prstGeom>
          <a:noFill/>
          <a:ln>
            <a:noFill/>
          </a:ln>
        </p:spPr>
      </p:sp>
      <p:pic>
        <p:nvPicPr>
          <p:cNvPr id="61" name="Google Shape;61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67464" y="88225"/>
            <a:ext cx="1305583" cy="703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109" y="94201"/>
            <a:ext cx="941032" cy="70300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"/>
          <p:cNvSpPr txBox="1">
            <a:spLocks noGrp="1"/>
          </p:cNvSpPr>
          <p:nvPr>
            <p:ph type="body" idx="1"/>
          </p:nvPr>
        </p:nvSpPr>
        <p:spPr>
          <a:xfrm>
            <a:off x="1511250" y="35628"/>
            <a:ext cx="8395132" cy="79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overlay">
  <p:cSld name="image and overla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/>
          <p:nvPr/>
        </p:nvSpPr>
        <p:spPr>
          <a:xfrm>
            <a:off x="0" y="-24102"/>
            <a:ext cx="12215906" cy="878541"/>
          </a:xfrm>
          <a:custGeom>
            <a:avLst/>
            <a:gdLst/>
            <a:ahLst/>
            <a:cxnLst/>
            <a:rect l="l" t="t" r="r" b="b"/>
            <a:pathLst>
              <a:path w="12215906" h="878541" extrusionOk="0">
                <a:moveTo>
                  <a:pt x="12215906" y="0"/>
                </a:moveTo>
                <a:lnTo>
                  <a:pt x="12215906" y="0"/>
                </a:lnTo>
                <a:lnTo>
                  <a:pt x="11337365" y="878541"/>
                </a:lnTo>
                <a:lnTo>
                  <a:pt x="0" y="878541"/>
                </a:lnTo>
                <a:lnTo>
                  <a:pt x="0" y="5977"/>
                </a:lnTo>
                <a:lnTo>
                  <a:pt x="12215906" y="0"/>
                </a:lnTo>
                <a:close/>
              </a:path>
            </a:pathLst>
          </a:custGeom>
          <a:solidFill>
            <a:srgbClr val="FBDC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464" y="88225"/>
            <a:ext cx="1305583" cy="703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109" y="94201"/>
            <a:ext cx="941032" cy="70300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/>
          <p:nvPr/>
        </p:nvSpPr>
        <p:spPr>
          <a:xfrm>
            <a:off x="1386590" y="854439"/>
            <a:ext cx="9952219" cy="5441430"/>
          </a:xfrm>
          <a:prstGeom prst="rect">
            <a:avLst/>
          </a:prstGeom>
          <a:solidFill>
            <a:schemeClr val="lt1">
              <a:alpha val="8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1443795" y="926338"/>
            <a:ext cx="98425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1443795" y="2309751"/>
            <a:ext cx="4884107" cy="3867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2"/>
          </p:nvPr>
        </p:nvSpPr>
        <p:spPr>
          <a:xfrm>
            <a:off x="6402237" y="2309751"/>
            <a:ext cx="4884107" cy="3867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3"/>
          </p:nvPr>
        </p:nvSpPr>
        <p:spPr>
          <a:xfrm>
            <a:off x="1511250" y="35628"/>
            <a:ext cx="8395132" cy="79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eldia">
  <p:cSld name="1_Titeldia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6" name="Google Shape;76;p12"/>
          <p:cNvSpPr/>
          <p:nvPr/>
        </p:nvSpPr>
        <p:spPr>
          <a:xfrm>
            <a:off x="0" y="-5938"/>
            <a:ext cx="12215906" cy="878541"/>
          </a:xfrm>
          <a:custGeom>
            <a:avLst/>
            <a:gdLst/>
            <a:ahLst/>
            <a:cxnLst/>
            <a:rect l="l" t="t" r="r" b="b"/>
            <a:pathLst>
              <a:path w="12215906" h="878541" extrusionOk="0">
                <a:moveTo>
                  <a:pt x="12215906" y="0"/>
                </a:moveTo>
                <a:lnTo>
                  <a:pt x="12215906" y="0"/>
                </a:lnTo>
                <a:lnTo>
                  <a:pt x="11337365" y="878541"/>
                </a:lnTo>
                <a:lnTo>
                  <a:pt x="0" y="878541"/>
                </a:lnTo>
                <a:lnTo>
                  <a:pt x="0" y="5977"/>
                </a:lnTo>
                <a:lnTo>
                  <a:pt x="12215906" y="0"/>
                </a:lnTo>
                <a:close/>
              </a:path>
            </a:pathLst>
          </a:custGeom>
          <a:solidFill>
            <a:srgbClr val="FBDC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67464" y="88225"/>
            <a:ext cx="1305583" cy="703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109" y="94201"/>
            <a:ext cx="941032" cy="70300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2"/>
          <p:cNvSpPr txBox="1">
            <a:spLocks noGrp="1"/>
          </p:cNvSpPr>
          <p:nvPr>
            <p:ph type="body" idx="2"/>
          </p:nvPr>
        </p:nvSpPr>
        <p:spPr>
          <a:xfrm>
            <a:off x="1511250" y="35628"/>
            <a:ext cx="8395132" cy="79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>
  <p:cSld name="Sectiekop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486198" y="1709739"/>
            <a:ext cx="9836200" cy="1997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1486196" y="3820439"/>
            <a:ext cx="9836201" cy="2269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/>
          <p:nvPr/>
        </p:nvSpPr>
        <p:spPr>
          <a:xfrm>
            <a:off x="0" y="-5938"/>
            <a:ext cx="12215906" cy="878541"/>
          </a:xfrm>
          <a:custGeom>
            <a:avLst/>
            <a:gdLst/>
            <a:ahLst/>
            <a:cxnLst/>
            <a:rect l="l" t="t" r="r" b="b"/>
            <a:pathLst>
              <a:path w="12215906" h="878541" extrusionOk="0">
                <a:moveTo>
                  <a:pt x="12215906" y="0"/>
                </a:moveTo>
                <a:lnTo>
                  <a:pt x="12215906" y="0"/>
                </a:lnTo>
                <a:lnTo>
                  <a:pt x="11337365" y="878541"/>
                </a:lnTo>
                <a:lnTo>
                  <a:pt x="0" y="878541"/>
                </a:lnTo>
                <a:lnTo>
                  <a:pt x="0" y="5977"/>
                </a:lnTo>
                <a:lnTo>
                  <a:pt x="12215906" y="0"/>
                </a:lnTo>
                <a:close/>
              </a:path>
            </a:pathLst>
          </a:custGeom>
          <a:solidFill>
            <a:srgbClr val="FBDC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67464" y="88225"/>
            <a:ext cx="1305583" cy="703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109" y="94201"/>
            <a:ext cx="941032" cy="70300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 txBox="1">
            <a:spLocks noGrp="1"/>
          </p:cNvSpPr>
          <p:nvPr>
            <p:ph type="body" idx="2"/>
          </p:nvPr>
        </p:nvSpPr>
        <p:spPr>
          <a:xfrm>
            <a:off x="1511250" y="35628"/>
            <a:ext cx="8395132" cy="79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10510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2506662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4e80822c3d_2_202"/>
          <p:cNvSpPr txBox="1">
            <a:spLocks noGrp="1"/>
          </p:cNvSpPr>
          <p:nvPr>
            <p:ph type="dt" idx="10"/>
          </p:nvPr>
        </p:nvSpPr>
        <p:spPr>
          <a:xfrm>
            <a:off x="5862065" y="6323432"/>
            <a:ext cx="138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g14e80822c3d_2_202"/>
          <p:cNvSpPr txBox="1">
            <a:spLocks noGrp="1"/>
          </p:cNvSpPr>
          <p:nvPr>
            <p:ph type="ftr" idx="11"/>
          </p:nvPr>
        </p:nvSpPr>
        <p:spPr>
          <a:xfrm>
            <a:off x="3241071" y="6323432"/>
            <a:ext cx="176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Google Shape;214;g14e80822c3d_2_202"/>
          <p:cNvSpPr txBox="1">
            <a:spLocks noGrp="1"/>
          </p:cNvSpPr>
          <p:nvPr>
            <p:ph type="sldNum" idx="12"/>
          </p:nvPr>
        </p:nvSpPr>
        <p:spPr>
          <a:xfrm>
            <a:off x="8647195" y="6317376"/>
            <a:ext cx="989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5" name="Google Shape;215;g14e80822c3d_2_202"/>
          <p:cNvSpPr txBox="1"/>
          <p:nvPr/>
        </p:nvSpPr>
        <p:spPr>
          <a:xfrm>
            <a:off x="9185970" y="6323432"/>
            <a:ext cx="376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</a:pPr>
            <a:r>
              <a:rPr lang="en-GB" sz="800" b="1" i="0" u="none" strike="noStrike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rPr>
              <a:t>Page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14e80822c3d_2_202"/>
          <p:cNvSpPr/>
          <p:nvPr/>
        </p:nvSpPr>
        <p:spPr>
          <a:xfrm>
            <a:off x="318037" y="5892647"/>
            <a:ext cx="11571446" cy="635794"/>
          </a:xfrm>
          <a:custGeom>
            <a:avLst/>
            <a:gdLst/>
            <a:ahLst/>
            <a:cxnLst/>
            <a:rect l="l" t="t" r="r" b="b"/>
            <a:pathLst>
              <a:path w="17335500" h="952500" extrusionOk="0">
                <a:moveTo>
                  <a:pt x="0" y="44768"/>
                </a:moveTo>
                <a:lnTo>
                  <a:pt x="17335500" y="44768"/>
                </a:lnTo>
                <a:lnTo>
                  <a:pt x="17335500" y="0"/>
                </a:lnTo>
                <a:lnTo>
                  <a:pt x="0" y="0"/>
                </a:lnTo>
                <a:lnTo>
                  <a:pt x="0" y="44768"/>
                </a:lnTo>
                <a:close/>
                <a:moveTo>
                  <a:pt x="1371600" y="793433"/>
                </a:moveTo>
                <a:lnTo>
                  <a:pt x="1419225" y="793433"/>
                </a:lnTo>
                <a:lnTo>
                  <a:pt x="1419225" y="814388"/>
                </a:lnTo>
                <a:lnTo>
                  <a:pt x="1420178" y="814388"/>
                </a:lnTo>
                <a:cubicBezTo>
                  <a:pt x="1431608" y="798195"/>
                  <a:pt x="1445895" y="788670"/>
                  <a:pt x="1467803" y="788670"/>
                </a:cubicBezTo>
                <a:cubicBezTo>
                  <a:pt x="1501140" y="788670"/>
                  <a:pt x="1521143" y="812483"/>
                  <a:pt x="1521143" y="846772"/>
                </a:cubicBezTo>
                <a:lnTo>
                  <a:pt x="1521143" y="946785"/>
                </a:lnTo>
                <a:lnTo>
                  <a:pt x="1472565" y="946785"/>
                </a:lnTo>
                <a:lnTo>
                  <a:pt x="1472565" y="856297"/>
                </a:lnTo>
                <a:cubicBezTo>
                  <a:pt x="1472565" y="840105"/>
                  <a:pt x="1463993" y="828675"/>
                  <a:pt x="1448753" y="828675"/>
                </a:cubicBezTo>
                <a:cubicBezTo>
                  <a:pt x="1432560" y="828675"/>
                  <a:pt x="1422083" y="842010"/>
                  <a:pt x="1422083" y="861060"/>
                </a:cubicBezTo>
                <a:lnTo>
                  <a:pt x="1422083" y="945833"/>
                </a:lnTo>
                <a:lnTo>
                  <a:pt x="1371600" y="945833"/>
                </a:lnTo>
                <a:lnTo>
                  <a:pt x="1371600" y="793433"/>
                </a:lnTo>
                <a:close/>
                <a:moveTo>
                  <a:pt x="1306830" y="870585"/>
                </a:moveTo>
                <a:cubicBezTo>
                  <a:pt x="1306830" y="842963"/>
                  <a:pt x="1295400" y="823913"/>
                  <a:pt x="1274445" y="823913"/>
                </a:cubicBezTo>
                <a:cubicBezTo>
                  <a:pt x="1253490" y="823913"/>
                  <a:pt x="1242060" y="842963"/>
                  <a:pt x="1242060" y="870585"/>
                </a:cubicBezTo>
                <a:cubicBezTo>
                  <a:pt x="1242060" y="898208"/>
                  <a:pt x="1253490" y="917258"/>
                  <a:pt x="1274445" y="917258"/>
                </a:cubicBezTo>
                <a:cubicBezTo>
                  <a:pt x="1295400" y="917258"/>
                  <a:pt x="1306830" y="898208"/>
                  <a:pt x="1306830" y="870585"/>
                </a:cubicBezTo>
                <a:moveTo>
                  <a:pt x="1191578" y="870585"/>
                </a:moveTo>
                <a:cubicBezTo>
                  <a:pt x="1191578" y="823913"/>
                  <a:pt x="1224915" y="788670"/>
                  <a:pt x="1274445" y="788670"/>
                </a:cubicBezTo>
                <a:cubicBezTo>
                  <a:pt x="1323975" y="788670"/>
                  <a:pt x="1356360" y="823913"/>
                  <a:pt x="1356360" y="870585"/>
                </a:cubicBezTo>
                <a:cubicBezTo>
                  <a:pt x="1356360" y="917258"/>
                  <a:pt x="1323975" y="952500"/>
                  <a:pt x="1274445" y="952500"/>
                </a:cubicBezTo>
                <a:cubicBezTo>
                  <a:pt x="1224915" y="951547"/>
                  <a:pt x="1191578" y="916305"/>
                  <a:pt x="1191578" y="870585"/>
                </a:cubicBezTo>
                <a:moveTo>
                  <a:pt x="1126808" y="793433"/>
                </a:moveTo>
                <a:lnTo>
                  <a:pt x="1175385" y="793433"/>
                </a:lnTo>
                <a:lnTo>
                  <a:pt x="1175385" y="947738"/>
                </a:lnTo>
                <a:lnTo>
                  <a:pt x="1126808" y="947738"/>
                </a:lnTo>
                <a:lnTo>
                  <a:pt x="1126808" y="793433"/>
                </a:lnTo>
                <a:close/>
                <a:moveTo>
                  <a:pt x="1126808" y="731520"/>
                </a:moveTo>
                <a:lnTo>
                  <a:pt x="1175385" y="731520"/>
                </a:lnTo>
                <a:lnTo>
                  <a:pt x="1175385" y="771525"/>
                </a:lnTo>
                <a:lnTo>
                  <a:pt x="1126808" y="771525"/>
                </a:lnTo>
                <a:lnTo>
                  <a:pt x="1126808" y="731520"/>
                </a:lnTo>
                <a:close/>
                <a:moveTo>
                  <a:pt x="1027747" y="906780"/>
                </a:moveTo>
                <a:lnTo>
                  <a:pt x="1027747" y="823913"/>
                </a:lnTo>
                <a:lnTo>
                  <a:pt x="1007745" y="823913"/>
                </a:lnTo>
                <a:lnTo>
                  <a:pt x="1007745" y="793433"/>
                </a:lnTo>
                <a:lnTo>
                  <a:pt x="1027747" y="793433"/>
                </a:lnTo>
                <a:lnTo>
                  <a:pt x="1027747" y="743903"/>
                </a:lnTo>
                <a:lnTo>
                  <a:pt x="1075373" y="743903"/>
                </a:lnTo>
                <a:lnTo>
                  <a:pt x="1075373" y="792480"/>
                </a:lnTo>
                <a:lnTo>
                  <a:pt x="1102995" y="792480"/>
                </a:lnTo>
                <a:lnTo>
                  <a:pt x="1102995" y="822960"/>
                </a:lnTo>
                <a:lnTo>
                  <a:pt x="1075373" y="822960"/>
                </a:lnTo>
                <a:lnTo>
                  <a:pt x="1075373" y="895350"/>
                </a:lnTo>
                <a:cubicBezTo>
                  <a:pt x="1075373" y="907733"/>
                  <a:pt x="1082040" y="910590"/>
                  <a:pt x="1092518" y="910590"/>
                </a:cubicBezTo>
                <a:cubicBezTo>
                  <a:pt x="1096328" y="910590"/>
                  <a:pt x="1101090" y="910590"/>
                  <a:pt x="1102995" y="910590"/>
                </a:cubicBezTo>
                <a:lnTo>
                  <a:pt x="1102995" y="946785"/>
                </a:lnTo>
                <a:cubicBezTo>
                  <a:pt x="1099185" y="947738"/>
                  <a:pt x="1089660" y="949642"/>
                  <a:pt x="1076325" y="949642"/>
                </a:cubicBezTo>
                <a:cubicBezTo>
                  <a:pt x="1047750" y="948690"/>
                  <a:pt x="1027747" y="939165"/>
                  <a:pt x="1027747" y="906780"/>
                </a:cubicBezTo>
                <a:moveTo>
                  <a:pt x="950595" y="891540"/>
                </a:moveTo>
                <a:lnTo>
                  <a:pt x="950595" y="873442"/>
                </a:lnTo>
                <a:cubicBezTo>
                  <a:pt x="943928" y="876300"/>
                  <a:pt x="935355" y="879158"/>
                  <a:pt x="924878" y="882015"/>
                </a:cubicBezTo>
                <a:cubicBezTo>
                  <a:pt x="905828" y="885825"/>
                  <a:pt x="898208" y="890588"/>
                  <a:pt x="898208" y="902970"/>
                </a:cubicBezTo>
                <a:cubicBezTo>
                  <a:pt x="898208" y="915353"/>
                  <a:pt x="906780" y="920115"/>
                  <a:pt x="919163" y="920115"/>
                </a:cubicBezTo>
                <a:cubicBezTo>
                  <a:pt x="937260" y="920115"/>
                  <a:pt x="950595" y="908685"/>
                  <a:pt x="950595" y="891540"/>
                </a:cubicBezTo>
                <a:moveTo>
                  <a:pt x="850583" y="903922"/>
                </a:moveTo>
                <a:cubicBezTo>
                  <a:pt x="850583" y="869633"/>
                  <a:pt x="877253" y="860108"/>
                  <a:pt x="909638" y="855345"/>
                </a:cubicBezTo>
                <a:cubicBezTo>
                  <a:pt x="938213" y="851535"/>
                  <a:pt x="948690" y="848678"/>
                  <a:pt x="948690" y="838200"/>
                </a:cubicBezTo>
                <a:cubicBezTo>
                  <a:pt x="948690" y="828675"/>
                  <a:pt x="942022" y="822008"/>
                  <a:pt x="927735" y="822008"/>
                </a:cubicBezTo>
                <a:cubicBezTo>
                  <a:pt x="912495" y="822008"/>
                  <a:pt x="903922" y="828675"/>
                  <a:pt x="902970" y="842010"/>
                </a:cubicBezTo>
                <a:lnTo>
                  <a:pt x="858203" y="842010"/>
                </a:lnTo>
                <a:cubicBezTo>
                  <a:pt x="859155" y="813435"/>
                  <a:pt x="881063" y="788670"/>
                  <a:pt x="927735" y="788670"/>
                </a:cubicBezTo>
                <a:cubicBezTo>
                  <a:pt x="950595" y="788670"/>
                  <a:pt x="966788" y="792480"/>
                  <a:pt x="977265" y="801053"/>
                </a:cubicBezTo>
                <a:cubicBezTo>
                  <a:pt x="990600" y="810578"/>
                  <a:pt x="997268" y="825817"/>
                  <a:pt x="997268" y="844867"/>
                </a:cubicBezTo>
                <a:lnTo>
                  <a:pt x="997268" y="922020"/>
                </a:lnTo>
                <a:cubicBezTo>
                  <a:pt x="997268" y="934403"/>
                  <a:pt x="998220" y="941070"/>
                  <a:pt x="1002983" y="943928"/>
                </a:cubicBezTo>
                <a:lnTo>
                  <a:pt x="1002983" y="945833"/>
                </a:lnTo>
                <a:lnTo>
                  <a:pt x="955358" y="945833"/>
                </a:lnTo>
                <a:cubicBezTo>
                  <a:pt x="952500" y="942975"/>
                  <a:pt x="951547" y="936308"/>
                  <a:pt x="950595" y="928688"/>
                </a:cubicBezTo>
                <a:lnTo>
                  <a:pt x="949643" y="928688"/>
                </a:lnTo>
                <a:cubicBezTo>
                  <a:pt x="941070" y="942022"/>
                  <a:pt x="926783" y="949642"/>
                  <a:pt x="903922" y="949642"/>
                </a:cubicBezTo>
                <a:cubicBezTo>
                  <a:pt x="872490" y="950595"/>
                  <a:pt x="850583" y="934403"/>
                  <a:pt x="850583" y="903922"/>
                </a:cubicBezTo>
                <a:moveTo>
                  <a:pt x="787718" y="869633"/>
                </a:moveTo>
                <a:cubicBezTo>
                  <a:pt x="787718" y="843915"/>
                  <a:pt x="777240" y="824865"/>
                  <a:pt x="756285" y="824865"/>
                </a:cubicBezTo>
                <a:cubicBezTo>
                  <a:pt x="736283" y="824865"/>
                  <a:pt x="724853" y="842963"/>
                  <a:pt x="724853" y="868680"/>
                </a:cubicBezTo>
                <a:cubicBezTo>
                  <a:pt x="724853" y="895350"/>
                  <a:pt x="736283" y="912495"/>
                  <a:pt x="755333" y="912495"/>
                </a:cubicBezTo>
                <a:cubicBezTo>
                  <a:pt x="775335" y="913447"/>
                  <a:pt x="787718" y="895350"/>
                  <a:pt x="787718" y="869633"/>
                </a:cubicBezTo>
                <a:moveTo>
                  <a:pt x="675323" y="869633"/>
                </a:moveTo>
                <a:cubicBezTo>
                  <a:pt x="675323" y="821055"/>
                  <a:pt x="702945" y="787717"/>
                  <a:pt x="742950" y="787717"/>
                </a:cubicBezTo>
                <a:cubicBezTo>
                  <a:pt x="764858" y="787717"/>
                  <a:pt x="777240" y="796290"/>
                  <a:pt x="785813" y="809625"/>
                </a:cubicBezTo>
                <a:lnTo>
                  <a:pt x="786765" y="809625"/>
                </a:lnTo>
                <a:lnTo>
                  <a:pt x="786765" y="731520"/>
                </a:lnTo>
                <a:lnTo>
                  <a:pt x="835343" y="731520"/>
                </a:lnTo>
                <a:lnTo>
                  <a:pt x="835343" y="946785"/>
                </a:lnTo>
                <a:lnTo>
                  <a:pt x="788670" y="946785"/>
                </a:lnTo>
                <a:lnTo>
                  <a:pt x="788670" y="925830"/>
                </a:lnTo>
                <a:lnTo>
                  <a:pt x="787718" y="925830"/>
                </a:lnTo>
                <a:cubicBezTo>
                  <a:pt x="778193" y="942022"/>
                  <a:pt x="762000" y="951547"/>
                  <a:pt x="741998" y="951547"/>
                </a:cubicBezTo>
                <a:cubicBezTo>
                  <a:pt x="702945" y="951547"/>
                  <a:pt x="675323" y="921067"/>
                  <a:pt x="675323" y="869633"/>
                </a:cubicBezTo>
                <a:moveTo>
                  <a:pt x="510540" y="793433"/>
                </a:moveTo>
                <a:lnTo>
                  <a:pt x="558165" y="793433"/>
                </a:lnTo>
                <a:lnTo>
                  <a:pt x="558165" y="814388"/>
                </a:lnTo>
                <a:lnTo>
                  <a:pt x="559118" y="814388"/>
                </a:lnTo>
                <a:cubicBezTo>
                  <a:pt x="570548" y="798195"/>
                  <a:pt x="584835" y="788670"/>
                  <a:pt x="606743" y="788670"/>
                </a:cubicBezTo>
                <a:cubicBezTo>
                  <a:pt x="640080" y="788670"/>
                  <a:pt x="660083" y="812483"/>
                  <a:pt x="660083" y="846772"/>
                </a:cubicBezTo>
                <a:lnTo>
                  <a:pt x="660083" y="946785"/>
                </a:lnTo>
                <a:lnTo>
                  <a:pt x="611505" y="946785"/>
                </a:lnTo>
                <a:lnTo>
                  <a:pt x="611505" y="856297"/>
                </a:lnTo>
                <a:cubicBezTo>
                  <a:pt x="611505" y="840105"/>
                  <a:pt x="602933" y="828675"/>
                  <a:pt x="587693" y="828675"/>
                </a:cubicBezTo>
                <a:cubicBezTo>
                  <a:pt x="571500" y="828675"/>
                  <a:pt x="561023" y="842010"/>
                  <a:pt x="561023" y="861060"/>
                </a:cubicBezTo>
                <a:lnTo>
                  <a:pt x="561023" y="945833"/>
                </a:lnTo>
                <a:lnTo>
                  <a:pt x="512445" y="945833"/>
                </a:lnTo>
                <a:lnTo>
                  <a:pt x="512445" y="793433"/>
                </a:lnTo>
                <a:close/>
                <a:moveTo>
                  <a:pt x="339090" y="894397"/>
                </a:moveTo>
                <a:lnTo>
                  <a:pt x="339090" y="793433"/>
                </a:lnTo>
                <a:lnTo>
                  <a:pt x="387667" y="793433"/>
                </a:lnTo>
                <a:lnTo>
                  <a:pt x="387667" y="883920"/>
                </a:lnTo>
                <a:cubicBezTo>
                  <a:pt x="387667" y="901065"/>
                  <a:pt x="395288" y="909638"/>
                  <a:pt x="410528" y="909638"/>
                </a:cubicBezTo>
                <a:cubicBezTo>
                  <a:pt x="427673" y="909638"/>
                  <a:pt x="437198" y="897255"/>
                  <a:pt x="437198" y="878205"/>
                </a:cubicBezTo>
                <a:lnTo>
                  <a:pt x="437198" y="792480"/>
                </a:lnTo>
                <a:lnTo>
                  <a:pt x="485775" y="792480"/>
                </a:lnTo>
                <a:lnTo>
                  <a:pt x="485775" y="946785"/>
                </a:lnTo>
                <a:lnTo>
                  <a:pt x="439103" y="946785"/>
                </a:lnTo>
                <a:lnTo>
                  <a:pt x="439103" y="927735"/>
                </a:lnTo>
                <a:lnTo>
                  <a:pt x="438150" y="927735"/>
                </a:lnTo>
                <a:cubicBezTo>
                  <a:pt x="426720" y="942975"/>
                  <a:pt x="413385" y="951547"/>
                  <a:pt x="392430" y="951547"/>
                </a:cubicBezTo>
                <a:cubicBezTo>
                  <a:pt x="358140" y="951547"/>
                  <a:pt x="339090" y="928688"/>
                  <a:pt x="339090" y="894397"/>
                </a:cubicBezTo>
                <a:moveTo>
                  <a:pt x="275273" y="870585"/>
                </a:moveTo>
                <a:cubicBezTo>
                  <a:pt x="275273" y="842963"/>
                  <a:pt x="263842" y="823913"/>
                  <a:pt x="242888" y="823913"/>
                </a:cubicBezTo>
                <a:cubicBezTo>
                  <a:pt x="221933" y="823913"/>
                  <a:pt x="210502" y="842963"/>
                  <a:pt x="210502" y="870585"/>
                </a:cubicBezTo>
                <a:cubicBezTo>
                  <a:pt x="210502" y="898208"/>
                  <a:pt x="221933" y="917258"/>
                  <a:pt x="242888" y="917258"/>
                </a:cubicBezTo>
                <a:cubicBezTo>
                  <a:pt x="263842" y="917258"/>
                  <a:pt x="275273" y="898208"/>
                  <a:pt x="275273" y="870585"/>
                </a:cubicBezTo>
                <a:moveTo>
                  <a:pt x="160020" y="870585"/>
                </a:moveTo>
                <a:cubicBezTo>
                  <a:pt x="160020" y="823913"/>
                  <a:pt x="193358" y="788670"/>
                  <a:pt x="242888" y="788670"/>
                </a:cubicBezTo>
                <a:cubicBezTo>
                  <a:pt x="292417" y="788670"/>
                  <a:pt x="324803" y="823913"/>
                  <a:pt x="324803" y="870585"/>
                </a:cubicBezTo>
                <a:cubicBezTo>
                  <a:pt x="324803" y="917258"/>
                  <a:pt x="292417" y="952500"/>
                  <a:pt x="242888" y="952500"/>
                </a:cubicBezTo>
                <a:cubicBezTo>
                  <a:pt x="193358" y="951547"/>
                  <a:pt x="160020" y="916305"/>
                  <a:pt x="160020" y="870585"/>
                </a:cubicBezTo>
                <a:moveTo>
                  <a:pt x="0" y="731520"/>
                </a:moveTo>
                <a:lnTo>
                  <a:pt x="160020" y="731520"/>
                </a:lnTo>
                <a:lnTo>
                  <a:pt x="160020" y="776288"/>
                </a:lnTo>
                <a:lnTo>
                  <a:pt x="52388" y="776288"/>
                </a:lnTo>
                <a:lnTo>
                  <a:pt x="52388" y="820103"/>
                </a:lnTo>
                <a:lnTo>
                  <a:pt x="141923" y="820103"/>
                </a:lnTo>
                <a:lnTo>
                  <a:pt x="141923" y="862965"/>
                </a:lnTo>
                <a:lnTo>
                  <a:pt x="52388" y="862965"/>
                </a:lnTo>
                <a:lnTo>
                  <a:pt x="52388" y="946785"/>
                </a:lnTo>
                <a:lnTo>
                  <a:pt x="0" y="946785"/>
                </a:lnTo>
                <a:lnTo>
                  <a:pt x="0" y="731520"/>
                </a:lnTo>
                <a:close/>
                <a:moveTo>
                  <a:pt x="1021080" y="431483"/>
                </a:moveTo>
                <a:lnTo>
                  <a:pt x="1070610" y="431483"/>
                </a:lnTo>
                <a:lnTo>
                  <a:pt x="1070610" y="646747"/>
                </a:lnTo>
                <a:lnTo>
                  <a:pt x="1021080" y="646747"/>
                </a:lnTo>
                <a:lnTo>
                  <a:pt x="1021080" y="431483"/>
                </a:lnTo>
                <a:close/>
                <a:moveTo>
                  <a:pt x="950595" y="591503"/>
                </a:moveTo>
                <a:lnTo>
                  <a:pt x="950595" y="572453"/>
                </a:lnTo>
                <a:cubicBezTo>
                  <a:pt x="943928" y="575310"/>
                  <a:pt x="935355" y="578167"/>
                  <a:pt x="924878" y="581025"/>
                </a:cubicBezTo>
                <a:cubicBezTo>
                  <a:pt x="905828" y="584835"/>
                  <a:pt x="898208" y="589597"/>
                  <a:pt x="898208" y="601980"/>
                </a:cubicBezTo>
                <a:cubicBezTo>
                  <a:pt x="898208" y="614363"/>
                  <a:pt x="906780" y="619125"/>
                  <a:pt x="919163" y="619125"/>
                </a:cubicBezTo>
                <a:cubicBezTo>
                  <a:pt x="938213" y="619125"/>
                  <a:pt x="950595" y="607695"/>
                  <a:pt x="950595" y="591503"/>
                </a:cubicBezTo>
                <a:moveTo>
                  <a:pt x="851535" y="602933"/>
                </a:moveTo>
                <a:cubicBezTo>
                  <a:pt x="851535" y="568642"/>
                  <a:pt x="878205" y="559117"/>
                  <a:pt x="910590" y="554355"/>
                </a:cubicBezTo>
                <a:cubicBezTo>
                  <a:pt x="939165" y="550545"/>
                  <a:pt x="949643" y="547688"/>
                  <a:pt x="949643" y="537210"/>
                </a:cubicBezTo>
                <a:cubicBezTo>
                  <a:pt x="949643" y="527685"/>
                  <a:pt x="942975" y="521017"/>
                  <a:pt x="928688" y="521017"/>
                </a:cubicBezTo>
                <a:cubicBezTo>
                  <a:pt x="913447" y="521017"/>
                  <a:pt x="904875" y="527685"/>
                  <a:pt x="903922" y="541020"/>
                </a:cubicBezTo>
                <a:lnTo>
                  <a:pt x="859155" y="541020"/>
                </a:lnTo>
                <a:cubicBezTo>
                  <a:pt x="860108" y="512445"/>
                  <a:pt x="882015" y="487680"/>
                  <a:pt x="928688" y="487680"/>
                </a:cubicBezTo>
                <a:cubicBezTo>
                  <a:pt x="951547" y="487680"/>
                  <a:pt x="967740" y="491490"/>
                  <a:pt x="978218" y="500063"/>
                </a:cubicBezTo>
                <a:cubicBezTo>
                  <a:pt x="991553" y="509588"/>
                  <a:pt x="998220" y="524828"/>
                  <a:pt x="998220" y="543878"/>
                </a:cubicBezTo>
                <a:lnTo>
                  <a:pt x="998220" y="621030"/>
                </a:lnTo>
                <a:cubicBezTo>
                  <a:pt x="998220" y="633413"/>
                  <a:pt x="999172" y="640080"/>
                  <a:pt x="1003935" y="642938"/>
                </a:cubicBezTo>
                <a:lnTo>
                  <a:pt x="1003935" y="644842"/>
                </a:lnTo>
                <a:lnTo>
                  <a:pt x="956310" y="644842"/>
                </a:lnTo>
                <a:cubicBezTo>
                  <a:pt x="953453" y="641985"/>
                  <a:pt x="952500" y="635317"/>
                  <a:pt x="951547" y="627697"/>
                </a:cubicBezTo>
                <a:lnTo>
                  <a:pt x="950595" y="627697"/>
                </a:lnTo>
                <a:cubicBezTo>
                  <a:pt x="942022" y="641033"/>
                  <a:pt x="927735" y="648653"/>
                  <a:pt x="904875" y="648653"/>
                </a:cubicBezTo>
                <a:cubicBezTo>
                  <a:pt x="873443" y="650558"/>
                  <a:pt x="851535" y="633413"/>
                  <a:pt x="851535" y="602933"/>
                </a:cubicBezTo>
                <a:moveTo>
                  <a:pt x="747713" y="492442"/>
                </a:moveTo>
                <a:lnTo>
                  <a:pt x="794385" y="492442"/>
                </a:lnTo>
                <a:lnTo>
                  <a:pt x="794385" y="516255"/>
                </a:lnTo>
                <a:lnTo>
                  <a:pt x="795338" y="516255"/>
                </a:lnTo>
                <a:cubicBezTo>
                  <a:pt x="805815" y="498158"/>
                  <a:pt x="819150" y="489585"/>
                  <a:pt x="837247" y="489585"/>
                </a:cubicBezTo>
                <a:cubicBezTo>
                  <a:pt x="842010" y="489585"/>
                  <a:pt x="844868" y="489585"/>
                  <a:pt x="846772" y="490538"/>
                </a:cubicBezTo>
                <a:lnTo>
                  <a:pt x="846772" y="532447"/>
                </a:lnTo>
                <a:lnTo>
                  <a:pt x="845820" y="532447"/>
                </a:lnTo>
                <a:cubicBezTo>
                  <a:pt x="815340" y="528638"/>
                  <a:pt x="796290" y="542925"/>
                  <a:pt x="796290" y="576263"/>
                </a:cubicBezTo>
                <a:lnTo>
                  <a:pt x="796290" y="645795"/>
                </a:lnTo>
                <a:lnTo>
                  <a:pt x="747713" y="645795"/>
                </a:lnTo>
                <a:lnTo>
                  <a:pt x="747713" y="492442"/>
                </a:lnTo>
                <a:close/>
                <a:moveTo>
                  <a:pt x="576263" y="593408"/>
                </a:moveTo>
                <a:lnTo>
                  <a:pt x="576263" y="492442"/>
                </a:lnTo>
                <a:lnTo>
                  <a:pt x="624840" y="492442"/>
                </a:lnTo>
                <a:lnTo>
                  <a:pt x="624840" y="582930"/>
                </a:lnTo>
                <a:cubicBezTo>
                  <a:pt x="624840" y="600075"/>
                  <a:pt x="632460" y="608647"/>
                  <a:pt x="647700" y="608647"/>
                </a:cubicBezTo>
                <a:cubicBezTo>
                  <a:pt x="664845" y="608647"/>
                  <a:pt x="674370" y="596265"/>
                  <a:pt x="674370" y="577215"/>
                </a:cubicBezTo>
                <a:lnTo>
                  <a:pt x="674370" y="491490"/>
                </a:lnTo>
                <a:lnTo>
                  <a:pt x="722948" y="491490"/>
                </a:lnTo>
                <a:lnTo>
                  <a:pt x="722948" y="645795"/>
                </a:lnTo>
                <a:lnTo>
                  <a:pt x="676275" y="645795"/>
                </a:lnTo>
                <a:lnTo>
                  <a:pt x="676275" y="626745"/>
                </a:lnTo>
                <a:lnTo>
                  <a:pt x="676275" y="626745"/>
                </a:lnTo>
                <a:cubicBezTo>
                  <a:pt x="664845" y="641985"/>
                  <a:pt x="651510" y="650558"/>
                  <a:pt x="630555" y="650558"/>
                </a:cubicBezTo>
                <a:cubicBezTo>
                  <a:pt x="595313" y="650558"/>
                  <a:pt x="576263" y="627697"/>
                  <a:pt x="576263" y="593408"/>
                </a:cubicBezTo>
                <a:moveTo>
                  <a:pt x="481013" y="605790"/>
                </a:moveTo>
                <a:lnTo>
                  <a:pt x="481013" y="522922"/>
                </a:lnTo>
                <a:lnTo>
                  <a:pt x="461010" y="522922"/>
                </a:lnTo>
                <a:lnTo>
                  <a:pt x="461010" y="492442"/>
                </a:lnTo>
                <a:lnTo>
                  <a:pt x="481013" y="492442"/>
                </a:lnTo>
                <a:lnTo>
                  <a:pt x="481013" y="443865"/>
                </a:lnTo>
                <a:lnTo>
                  <a:pt x="528638" y="443865"/>
                </a:lnTo>
                <a:lnTo>
                  <a:pt x="528638" y="492442"/>
                </a:lnTo>
                <a:lnTo>
                  <a:pt x="556260" y="492442"/>
                </a:lnTo>
                <a:lnTo>
                  <a:pt x="556260" y="522922"/>
                </a:lnTo>
                <a:lnTo>
                  <a:pt x="528638" y="522922"/>
                </a:lnTo>
                <a:lnTo>
                  <a:pt x="528638" y="595313"/>
                </a:lnTo>
                <a:cubicBezTo>
                  <a:pt x="528638" y="607695"/>
                  <a:pt x="535305" y="610553"/>
                  <a:pt x="545783" y="610553"/>
                </a:cubicBezTo>
                <a:cubicBezTo>
                  <a:pt x="549593" y="610553"/>
                  <a:pt x="554355" y="610553"/>
                  <a:pt x="556260" y="610553"/>
                </a:cubicBezTo>
                <a:lnTo>
                  <a:pt x="556260" y="646747"/>
                </a:lnTo>
                <a:cubicBezTo>
                  <a:pt x="552450" y="647700"/>
                  <a:pt x="542925" y="649605"/>
                  <a:pt x="529590" y="649605"/>
                </a:cubicBezTo>
                <a:cubicBezTo>
                  <a:pt x="501015" y="647700"/>
                  <a:pt x="481013" y="639128"/>
                  <a:pt x="481013" y="605790"/>
                </a:cubicBezTo>
                <a:moveTo>
                  <a:pt x="392430" y="431483"/>
                </a:moveTo>
                <a:lnTo>
                  <a:pt x="441960" y="431483"/>
                </a:lnTo>
                <a:lnTo>
                  <a:pt x="441960" y="646747"/>
                </a:lnTo>
                <a:lnTo>
                  <a:pt x="392430" y="646747"/>
                </a:lnTo>
                <a:lnTo>
                  <a:pt x="392430" y="431483"/>
                </a:lnTo>
                <a:close/>
                <a:moveTo>
                  <a:pt x="220980" y="593408"/>
                </a:moveTo>
                <a:lnTo>
                  <a:pt x="220980" y="492442"/>
                </a:lnTo>
                <a:lnTo>
                  <a:pt x="269558" y="492442"/>
                </a:lnTo>
                <a:lnTo>
                  <a:pt x="269558" y="582930"/>
                </a:lnTo>
                <a:cubicBezTo>
                  <a:pt x="269558" y="600075"/>
                  <a:pt x="277178" y="608647"/>
                  <a:pt x="292417" y="608647"/>
                </a:cubicBezTo>
                <a:cubicBezTo>
                  <a:pt x="309563" y="608647"/>
                  <a:pt x="319088" y="596265"/>
                  <a:pt x="319088" y="577215"/>
                </a:cubicBezTo>
                <a:lnTo>
                  <a:pt x="319088" y="491490"/>
                </a:lnTo>
                <a:lnTo>
                  <a:pt x="367665" y="491490"/>
                </a:lnTo>
                <a:lnTo>
                  <a:pt x="367665" y="645795"/>
                </a:lnTo>
                <a:lnTo>
                  <a:pt x="320992" y="645795"/>
                </a:lnTo>
                <a:lnTo>
                  <a:pt x="320992" y="626745"/>
                </a:lnTo>
                <a:lnTo>
                  <a:pt x="320040" y="626745"/>
                </a:lnTo>
                <a:cubicBezTo>
                  <a:pt x="308610" y="641985"/>
                  <a:pt x="295275" y="650558"/>
                  <a:pt x="274320" y="650558"/>
                </a:cubicBezTo>
                <a:cubicBezTo>
                  <a:pt x="240030" y="650558"/>
                  <a:pt x="220980" y="627697"/>
                  <a:pt x="220980" y="593408"/>
                </a:cubicBezTo>
                <a:moveTo>
                  <a:pt x="0" y="539115"/>
                </a:moveTo>
                <a:cubicBezTo>
                  <a:pt x="0" y="475297"/>
                  <a:pt x="41910" y="426720"/>
                  <a:pt x="105727" y="426720"/>
                </a:cubicBezTo>
                <a:cubicBezTo>
                  <a:pt x="130493" y="426720"/>
                  <a:pt x="151448" y="434340"/>
                  <a:pt x="166688" y="445770"/>
                </a:cubicBezTo>
                <a:cubicBezTo>
                  <a:pt x="185738" y="460058"/>
                  <a:pt x="196215" y="481013"/>
                  <a:pt x="199073" y="504825"/>
                </a:cubicBezTo>
                <a:lnTo>
                  <a:pt x="145733" y="504825"/>
                </a:lnTo>
                <a:cubicBezTo>
                  <a:pt x="142875" y="485775"/>
                  <a:pt x="127635" y="470535"/>
                  <a:pt x="104775" y="470535"/>
                </a:cubicBezTo>
                <a:cubicBezTo>
                  <a:pt x="69532" y="470535"/>
                  <a:pt x="53340" y="500063"/>
                  <a:pt x="53340" y="539115"/>
                </a:cubicBezTo>
                <a:cubicBezTo>
                  <a:pt x="53340" y="578167"/>
                  <a:pt x="73343" y="606742"/>
                  <a:pt x="104775" y="606742"/>
                </a:cubicBezTo>
                <a:cubicBezTo>
                  <a:pt x="128588" y="606742"/>
                  <a:pt x="143827" y="591503"/>
                  <a:pt x="146685" y="570547"/>
                </a:cubicBezTo>
                <a:lnTo>
                  <a:pt x="200025" y="570547"/>
                </a:lnTo>
                <a:cubicBezTo>
                  <a:pt x="198120" y="591503"/>
                  <a:pt x="188595" y="611505"/>
                  <a:pt x="174308" y="625792"/>
                </a:cubicBezTo>
                <a:cubicBezTo>
                  <a:pt x="158115" y="641985"/>
                  <a:pt x="136208" y="650558"/>
                  <a:pt x="105727" y="650558"/>
                </a:cubicBezTo>
                <a:cubicBezTo>
                  <a:pt x="42863" y="650558"/>
                  <a:pt x="0" y="603885"/>
                  <a:pt x="0" y="539115"/>
                </a:cubicBezTo>
                <a:moveTo>
                  <a:pt x="1154430" y="191453"/>
                </a:moveTo>
                <a:lnTo>
                  <a:pt x="1202055" y="191453"/>
                </a:lnTo>
                <a:lnTo>
                  <a:pt x="1202055" y="212408"/>
                </a:lnTo>
                <a:lnTo>
                  <a:pt x="1203008" y="212408"/>
                </a:lnTo>
                <a:cubicBezTo>
                  <a:pt x="1214438" y="196215"/>
                  <a:pt x="1228725" y="186690"/>
                  <a:pt x="1250633" y="186690"/>
                </a:cubicBezTo>
                <a:cubicBezTo>
                  <a:pt x="1283970" y="186690"/>
                  <a:pt x="1303973" y="210503"/>
                  <a:pt x="1303973" y="244792"/>
                </a:cubicBezTo>
                <a:lnTo>
                  <a:pt x="1303973" y="344805"/>
                </a:lnTo>
                <a:lnTo>
                  <a:pt x="1255395" y="344805"/>
                </a:lnTo>
                <a:lnTo>
                  <a:pt x="1255395" y="254317"/>
                </a:lnTo>
                <a:cubicBezTo>
                  <a:pt x="1255395" y="238125"/>
                  <a:pt x="1246823" y="226695"/>
                  <a:pt x="1231583" y="226695"/>
                </a:cubicBezTo>
                <a:cubicBezTo>
                  <a:pt x="1215390" y="226695"/>
                  <a:pt x="1204913" y="240030"/>
                  <a:pt x="1204913" y="259080"/>
                </a:cubicBezTo>
                <a:lnTo>
                  <a:pt x="1204913" y="343853"/>
                </a:lnTo>
                <a:lnTo>
                  <a:pt x="1156335" y="343853"/>
                </a:lnTo>
                <a:lnTo>
                  <a:pt x="1156335" y="191453"/>
                </a:lnTo>
                <a:close/>
                <a:moveTo>
                  <a:pt x="1083945" y="290513"/>
                </a:moveTo>
                <a:lnTo>
                  <a:pt x="1083945" y="272415"/>
                </a:lnTo>
                <a:cubicBezTo>
                  <a:pt x="1077278" y="275272"/>
                  <a:pt x="1068705" y="278130"/>
                  <a:pt x="1058228" y="280988"/>
                </a:cubicBezTo>
                <a:cubicBezTo>
                  <a:pt x="1039178" y="284797"/>
                  <a:pt x="1031558" y="289560"/>
                  <a:pt x="1031558" y="301942"/>
                </a:cubicBezTo>
                <a:cubicBezTo>
                  <a:pt x="1031558" y="314325"/>
                  <a:pt x="1040130" y="319088"/>
                  <a:pt x="1052513" y="319088"/>
                </a:cubicBezTo>
                <a:cubicBezTo>
                  <a:pt x="1071563" y="318135"/>
                  <a:pt x="1083945" y="306705"/>
                  <a:pt x="1083945" y="290513"/>
                </a:cubicBezTo>
                <a:moveTo>
                  <a:pt x="984885" y="301942"/>
                </a:moveTo>
                <a:cubicBezTo>
                  <a:pt x="984885" y="267653"/>
                  <a:pt x="1011555" y="258128"/>
                  <a:pt x="1043940" y="253365"/>
                </a:cubicBezTo>
                <a:cubicBezTo>
                  <a:pt x="1072515" y="249555"/>
                  <a:pt x="1082993" y="246697"/>
                  <a:pt x="1082993" y="236220"/>
                </a:cubicBezTo>
                <a:cubicBezTo>
                  <a:pt x="1082993" y="226695"/>
                  <a:pt x="1076325" y="220028"/>
                  <a:pt x="1062038" y="220028"/>
                </a:cubicBezTo>
                <a:cubicBezTo>
                  <a:pt x="1046797" y="220028"/>
                  <a:pt x="1038225" y="226695"/>
                  <a:pt x="1037272" y="240030"/>
                </a:cubicBezTo>
                <a:lnTo>
                  <a:pt x="992505" y="240030"/>
                </a:lnTo>
                <a:cubicBezTo>
                  <a:pt x="993458" y="211455"/>
                  <a:pt x="1015365" y="186690"/>
                  <a:pt x="1062038" y="186690"/>
                </a:cubicBezTo>
                <a:cubicBezTo>
                  <a:pt x="1084898" y="186690"/>
                  <a:pt x="1101090" y="190500"/>
                  <a:pt x="1111568" y="199072"/>
                </a:cubicBezTo>
                <a:cubicBezTo>
                  <a:pt x="1124903" y="208597"/>
                  <a:pt x="1131570" y="223838"/>
                  <a:pt x="1131570" y="242888"/>
                </a:cubicBezTo>
                <a:lnTo>
                  <a:pt x="1131570" y="320040"/>
                </a:lnTo>
                <a:cubicBezTo>
                  <a:pt x="1131570" y="332422"/>
                  <a:pt x="1132523" y="339090"/>
                  <a:pt x="1137285" y="341947"/>
                </a:cubicBezTo>
                <a:lnTo>
                  <a:pt x="1137285" y="343853"/>
                </a:lnTo>
                <a:lnTo>
                  <a:pt x="1089660" y="343853"/>
                </a:lnTo>
                <a:cubicBezTo>
                  <a:pt x="1086803" y="340995"/>
                  <a:pt x="1085850" y="334328"/>
                  <a:pt x="1084898" y="326708"/>
                </a:cubicBezTo>
                <a:lnTo>
                  <a:pt x="1083945" y="326708"/>
                </a:lnTo>
                <a:cubicBezTo>
                  <a:pt x="1075373" y="340042"/>
                  <a:pt x="1061085" y="347663"/>
                  <a:pt x="1038225" y="347663"/>
                </a:cubicBezTo>
                <a:cubicBezTo>
                  <a:pt x="1006793" y="349567"/>
                  <a:pt x="984885" y="332422"/>
                  <a:pt x="984885" y="301942"/>
                </a:cubicBezTo>
                <a:moveTo>
                  <a:pt x="922972" y="251460"/>
                </a:moveTo>
                <a:cubicBezTo>
                  <a:pt x="921068" y="233363"/>
                  <a:pt x="909638" y="220980"/>
                  <a:pt x="893445" y="220980"/>
                </a:cubicBezTo>
                <a:cubicBezTo>
                  <a:pt x="874395" y="220980"/>
                  <a:pt x="864870" y="232410"/>
                  <a:pt x="862013" y="251460"/>
                </a:cubicBezTo>
                <a:lnTo>
                  <a:pt x="922972" y="251460"/>
                </a:lnTo>
                <a:close/>
                <a:moveTo>
                  <a:pt x="813435" y="267653"/>
                </a:moveTo>
                <a:cubicBezTo>
                  <a:pt x="813435" y="221933"/>
                  <a:pt x="845820" y="186690"/>
                  <a:pt x="892493" y="186690"/>
                </a:cubicBezTo>
                <a:cubicBezTo>
                  <a:pt x="914400" y="186690"/>
                  <a:pt x="931545" y="194310"/>
                  <a:pt x="944880" y="205740"/>
                </a:cubicBezTo>
                <a:cubicBezTo>
                  <a:pt x="962978" y="222885"/>
                  <a:pt x="972503" y="249555"/>
                  <a:pt x="971550" y="280988"/>
                </a:cubicBezTo>
                <a:lnTo>
                  <a:pt x="861060" y="280988"/>
                </a:lnTo>
                <a:cubicBezTo>
                  <a:pt x="863918" y="301942"/>
                  <a:pt x="875347" y="314325"/>
                  <a:pt x="895350" y="314325"/>
                </a:cubicBezTo>
                <a:cubicBezTo>
                  <a:pt x="908685" y="314325"/>
                  <a:pt x="916305" y="308610"/>
                  <a:pt x="921068" y="299085"/>
                </a:cubicBezTo>
                <a:lnTo>
                  <a:pt x="968693" y="299085"/>
                </a:lnTo>
                <a:cubicBezTo>
                  <a:pt x="965835" y="313372"/>
                  <a:pt x="956310" y="325755"/>
                  <a:pt x="942975" y="335280"/>
                </a:cubicBezTo>
                <a:cubicBezTo>
                  <a:pt x="929640" y="343853"/>
                  <a:pt x="914400" y="349567"/>
                  <a:pt x="894397" y="349567"/>
                </a:cubicBezTo>
                <a:cubicBezTo>
                  <a:pt x="844868" y="349567"/>
                  <a:pt x="813435" y="314325"/>
                  <a:pt x="813435" y="267653"/>
                </a:cubicBezTo>
                <a:moveTo>
                  <a:pt x="748665" y="270510"/>
                </a:moveTo>
                <a:cubicBezTo>
                  <a:pt x="748665" y="243840"/>
                  <a:pt x="739140" y="226695"/>
                  <a:pt x="717233" y="226695"/>
                </a:cubicBezTo>
                <a:cubicBezTo>
                  <a:pt x="696278" y="226695"/>
                  <a:pt x="684848" y="245745"/>
                  <a:pt x="684848" y="270510"/>
                </a:cubicBezTo>
                <a:cubicBezTo>
                  <a:pt x="684848" y="295275"/>
                  <a:pt x="697230" y="312420"/>
                  <a:pt x="718185" y="312420"/>
                </a:cubicBezTo>
                <a:cubicBezTo>
                  <a:pt x="737235" y="312420"/>
                  <a:pt x="748665" y="296228"/>
                  <a:pt x="748665" y="270510"/>
                </a:cubicBezTo>
                <a:moveTo>
                  <a:pt x="637223" y="191453"/>
                </a:moveTo>
                <a:lnTo>
                  <a:pt x="683895" y="191453"/>
                </a:lnTo>
                <a:lnTo>
                  <a:pt x="683895" y="210503"/>
                </a:lnTo>
                <a:lnTo>
                  <a:pt x="684848" y="210503"/>
                </a:lnTo>
                <a:cubicBezTo>
                  <a:pt x="695325" y="196215"/>
                  <a:pt x="710565" y="187643"/>
                  <a:pt x="731520" y="187643"/>
                </a:cubicBezTo>
                <a:cubicBezTo>
                  <a:pt x="772478" y="187643"/>
                  <a:pt x="797243" y="222885"/>
                  <a:pt x="797243" y="269558"/>
                </a:cubicBezTo>
                <a:cubicBezTo>
                  <a:pt x="797243" y="319088"/>
                  <a:pt x="770572" y="351472"/>
                  <a:pt x="730568" y="351472"/>
                </a:cubicBezTo>
                <a:cubicBezTo>
                  <a:pt x="710565" y="351472"/>
                  <a:pt x="696278" y="343853"/>
                  <a:pt x="686753" y="330517"/>
                </a:cubicBezTo>
                <a:lnTo>
                  <a:pt x="685800" y="330517"/>
                </a:lnTo>
                <a:lnTo>
                  <a:pt x="685800" y="397192"/>
                </a:lnTo>
                <a:lnTo>
                  <a:pt x="637223" y="397192"/>
                </a:lnTo>
                <a:lnTo>
                  <a:pt x="637223" y="191453"/>
                </a:lnTo>
                <a:close/>
                <a:moveTo>
                  <a:pt x="572453" y="268605"/>
                </a:moveTo>
                <a:cubicBezTo>
                  <a:pt x="572453" y="240983"/>
                  <a:pt x="561023" y="221933"/>
                  <a:pt x="540068" y="221933"/>
                </a:cubicBezTo>
                <a:cubicBezTo>
                  <a:pt x="519113" y="221933"/>
                  <a:pt x="507683" y="240983"/>
                  <a:pt x="507683" y="268605"/>
                </a:cubicBezTo>
                <a:cubicBezTo>
                  <a:pt x="507683" y="296228"/>
                  <a:pt x="519113" y="315278"/>
                  <a:pt x="540068" y="315278"/>
                </a:cubicBezTo>
                <a:cubicBezTo>
                  <a:pt x="561023" y="315278"/>
                  <a:pt x="572453" y="296228"/>
                  <a:pt x="572453" y="268605"/>
                </a:cubicBezTo>
                <a:moveTo>
                  <a:pt x="457200" y="268605"/>
                </a:moveTo>
                <a:cubicBezTo>
                  <a:pt x="457200" y="221933"/>
                  <a:pt x="490538" y="186690"/>
                  <a:pt x="540068" y="186690"/>
                </a:cubicBezTo>
                <a:cubicBezTo>
                  <a:pt x="589598" y="186690"/>
                  <a:pt x="621983" y="221933"/>
                  <a:pt x="621983" y="268605"/>
                </a:cubicBezTo>
                <a:cubicBezTo>
                  <a:pt x="621983" y="315278"/>
                  <a:pt x="589598" y="350520"/>
                  <a:pt x="540068" y="350520"/>
                </a:cubicBezTo>
                <a:cubicBezTo>
                  <a:pt x="490538" y="350520"/>
                  <a:pt x="457200" y="315278"/>
                  <a:pt x="457200" y="268605"/>
                </a:cubicBezTo>
                <a:moveTo>
                  <a:pt x="352425" y="191453"/>
                </a:moveTo>
                <a:lnTo>
                  <a:pt x="399098" y="191453"/>
                </a:lnTo>
                <a:lnTo>
                  <a:pt x="399098" y="215265"/>
                </a:lnTo>
                <a:lnTo>
                  <a:pt x="400050" y="215265"/>
                </a:lnTo>
                <a:cubicBezTo>
                  <a:pt x="410528" y="197168"/>
                  <a:pt x="423863" y="188595"/>
                  <a:pt x="441960" y="188595"/>
                </a:cubicBezTo>
                <a:cubicBezTo>
                  <a:pt x="446723" y="188595"/>
                  <a:pt x="449580" y="188595"/>
                  <a:pt x="451485" y="189547"/>
                </a:cubicBezTo>
                <a:lnTo>
                  <a:pt x="451485" y="231458"/>
                </a:lnTo>
                <a:lnTo>
                  <a:pt x="450533" y="231458"/>
                </a:lnTo>
                <a:cubicBezTo>
                  <a:pt x="420053" y="227647"/>
                  <a:pt x="401003" y="241935"/>
                  <a:pt x="401003" y="275272"/>
                </a:cubicBezTo>
                <a:lnTo>
                  <a:pt x="401003" y="344805"/>
                </a:lnTo>
                <a:lnTo>
                  <a:pt x="352425" y="344805"/>
                </a:lnTo>
                <a:lnTo>
                  <a:pt x="352425" y="191453"/>
                </a:lnTo>
                <a:close/>
                <a:moveTo>
                  <a:pt x="180975" y="292417"/>
                </a:moveTo>
                <a:lnTo>
                  <a:pt x="180975" y="191453"/>
                </a:lnTo>
                <a:lnTo>
                  <a:pt x="229552" y="191453"/>
                </a:lnTo>
                <a:lnTo>
                  <a:pt x="229552" y="281940"/>
                </a:lnTo>
                <a:cubicBezTo>
                  <a:pt x="229552" y="299085"/>
                  <a:pt x="237173" y="307658"/>
                  <a:pt x="252413" y="307658"/>
                </a:cubicBezTo>
                <a:cubicBezTo>
                  <a:pt x="269558" y="307658"/>
                  <a:pt x="279083" y="295275"/>
                  <a:pt x="279083" y="276225"/>
                </a:cubicBezTo>
                <a:lnTo>
                  <a:pt x="279083" y="190500"/>
                </a:lnTo>
                <a:lnTo>
                  <a:pt x="327660" y="190500"/>
                </a:lnTo>
                <a:lnTo>
                  <a:pt x="327660" y="344805"/>
                </a:lnTo>
                <a:lnTo>
                  <a:pt x="280988" y="344805"/>
                </a:lnTo>
                <a:lnTo>
                  <a:pt x="280988" y="325755"/>
                </a:lnTo>
                <a:lnTo>
                  <a:pt x="280035" y="325755"/>
                </a:lnTo>
                <a:cubicBezTo>
                  <a:pt x="268605" y="340995"/>
                  <a:pt x="255270" y="349567"/>
                  <a:pt x="234315" y="349567"/>
                </a:cubicBezTo>
                <a:cubicBezTo>
                  <a:pt x="200025" y="349567"/>
                  <a:pt x="180975" y="326708"/>
                  <a:pt x="180975" y="292417"/>
                </a:cubicBezTo>
                <a:moveTo>
                  <a:pt x="0" y="130493"/>
                </a:moveTo>
                <a:lnTo>
                  <a:pt x="162877" y="130493"/>
                </a:lnTo>
                <a:lnTo>
                  <a:pt x="162877" y="174308"/>
                </a:lnTo>
                <a:lnTo>
                  <a:pt x="52388" y="174308"/>
                </a:lnTo>
                <a:lnTo>
                  <a:pt x="52388" y="212408"/>
                </a:lnTo>
                <a:lnTo>
                  <a:pt x="146685" y="212408"/>
                </a:lnTo>
                <a:lnTo>
                  <a:pt x="146685" y="254317"/>
                </a:lnTo>
                <a:lnTo>
                  <a:pt x="52388" y="254317"/>
                </a:lnTo>
                <a:lnTo>
                  <a:pt x="52388" y="300038"/>
                </a:lnTo>
                <a:lnTo>
                  <a:pt x="163830" y="300038"/>
                </a:lnTo>
                <a:lnTo>
                  <a:pt x="163830" y="344805"/>
                </a:lnTo>
                <a:lnTo>
                  <a:pt x="0" y="344805"/>
                </a:lnTo>
                <a:lnTo>
                  <a:pt x="0" y="13049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8795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01605-D706-41C7-8354-A70B17297B95}" type="datetime1">
              <a:rPr lang="ca-ES" smtClean="0"/>
              <a:t>12/11/2022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42378-C213-4846-9505-8097E1951DE7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1411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www.youtube.com/watch?v=t-oMPG27P1c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theeuropechallenge.eu/" TargetMode="External"/><Relationship Id="rId4" Type="http://schemas.openxmlformats.org/officeDocument/2006/relationships/hyperlink" Target="mailto:theeuropechallenge@culturalfoundation.e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013" y="233138"/>
            <a:ext cx="2607925" cy="194827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1"/>
          <p:cNvSpPr txBox="1"/>
          <p:nvPr/>
        </p:nvSpPr>
        <p:spPr>
          <a:xfrm>
            <a:off x="4590296" y="2181411"/>
            <a:ext cx="5647717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000" b="1" dirty="0">
                <a:solidFill>
                  <a:schemeClr val="dk1"/>
                </a:solidFill>
              </a:rPr>
              <a:t>People, </a:t>
            </a:r>
            <a:endParaRPr lang="nl-NL" sz="4000" b="1" dirty="0" smtClean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000" b="1" dirty="0" smtClean="0">
                <a:solidFill>
                  <a:schemeClr val="dk1"/>
                </a:solidFill>
              </a:rPr>
              <a:t>Libraries,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000" b="1" dirty="0" smtClean="0">
                <a:solidFill>
                  <a:schemeClr val="dk1"/>
                </a:solidFill>
              </a:rPr>
              <a:t>Solutions for Europe 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/>
              <a:t> 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42378-C213-4846-9505-8097E1951DE7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Agrupa 5"/>
          <p:cNvGrpSpPr/>
          <p:nvPr/>
        </p:nvGrpSpPr>
        <p:grpSpPr>
          <a:xfrm>
            <a:off x="904607" y="5748050"/>
            <a:ext cx="10609708" cy="658803"/>
            <a:chOff x="904607" y="5748050"/>
            <a:chExt cx="10609708" cy="658803"/>
          </a:xfrm>
        </p:grpSpPr>
        <p:pic>
          <p:nvPicPr>
            <p:cNvPr id="7" name="Picture 2" descr="https://www.diba.cat/documents/553295/218975110/Xarxa+de+Biblioteques+positiu+allargat.jpg/ef2362fe-008e-449f-ba42-8de1df9573d4?t=154331627940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2906" y="5979628"/>
              <a:ext cx="2687694" cy="374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tg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7547" y="5748050"/>
              <a:ext cx="1061348" cy="658803"/>
            </a:xfrm>
            <a:prstGeom prst="rect">
              <a:avLst/>
            </a:prstGeom>
          </p:spPr>
        </p:pic>
        <p:pic>
          <p:nvPicPr>
            <p:cNvPr id="9" name="Imatg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816" y="5838092"/>
              <a:ext cx="2376499" cy="504390"/>
            </a:xfrm>
            <a:prstGeom prst="rect">
              <a:avLst/>
            </a:prstGeom>
          </p:spPr>
        </p:pic>
        <p:pic>
          <p:nvPicPr>
            <p:cNvPr id="10" name="Imatge 9" descr="C:\Users\montiaem\AppData\Local\Microsoft\Windows\INetCache\Content.MSO\F51D1A44.tmp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607" y="5748050"/>
              <a:ext cx="1126417" cy="5590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QuadreDeText 12"/>
          <p:cNvSpPr txBox="1"/>
          <p:nvPr/>
        </p:nvSpPr>
        <p:spPr>
          <a:xfrm>
            <a:off x="654383" y="580292"/>
            <a:ext cx="2453054" cy="68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QuadreDeText 13"/>
          <p:cNvSpPr txBox="1"/>
          <p:nvPr/>
        </p:nvSpPr>
        <p:spPr>
          <a:xfrm>
            <a:off x="472675" y="723900"/>
            <a:ext cx="299149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starting point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QuadreDeText 14"/>
          <p:cNvSpPr txBox="1"/>
          <p:nvPr/>
        </p:nvSpPr>
        <p:spPr>
          <a:xfrm>
            <a:off x="472675" y="1266092"/>
            <a:ext cx="2991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Basis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QuadreDeText 17"/>
          <p:cNvSpPr txBox="1"/>
          <p:nvPr/>
        </p:nvSpPr>
        <p:spPr>
          <a:xfrm>
            <a:off x="472675" y="2956184"/>
            <a:ext cx="2991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QuadreDeText 18"/>
          <p:cNvSpPr txBox="1"/>
          <p:nvPr/>
        </p:nvSpPr>
        <p:spPr>
          <a:xfrm>
            <a:off x="472675" y="3566276"/>
            <a:ext cx="2991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ontenidor de contingut 19"/>
          <p:cNvSpPr>
            <a:spLocks noGrp="1"/>
          </p:cNvSpPr>
          <p:nvPr>
            <p:ph idx="1"/>
          </p:nvPr>
        </p:nvSpPr>
        <p:spPr>
          <a:xfrm>
            <a:off x="3719146" y="723900"/>
            <a:ext cx="5952392" cy="4031640"/>
          </a:xfrm>
        </p:spPr>
        <p:txBody>
          <a:bodyPr>
            <a:normAutofit fontScale="70000" lnSpcReduction="20000"/>
          </a:bodyPr>
          <a:lstStyle/>
          <a:p>
            <a:pPr marL="457200" algn="just">
              <a:lnSpc>
                <a:spcPct val="150000"/>
              </a:lnSpc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March 2021 proposal from the Programming and Innovation Unit of the Library Services Management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algn="just">
              <a:lnSpc>
                <a:spcPct val="150000"/>
              </a:lnSpc>
              <a:spcAft>
                <a:spcPts val="0"/>
              </a:spcAft>
            </a:pPr>
            <a:r>
              <a:rPr lang="ca-ES" b="1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a-E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a-ES" b="1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a-ES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European</a:t>
            </a:r>
            <a:r>
              <a:rPr lang="ca-ES" b="1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a-ES" b="1" i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Culture</a:t>
            </a:r>
            <a:r>
              <a:rPr lang="ca-ES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Foundation </a:t>
            </a:r>
            <a:r>
              <a:rPr lang="ca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ca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</a:t>
            </a:r>
            <a:r>
              <a:rPr lang="ca-E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european</a:t>
            </a:r>
            <a:r>
              <a:rPr lang="ca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públic libràries: </a:t>
            </a:r>
            <a:r>
              <a:rPr lang="ca-E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Valmiera</a:t>
            </a:r>
            <a:r>
              <a:rPr lang="ca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ca-E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Latvia</a:t>
            </a:r>
            <a:r>
              <a:rPr lang="ca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ca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Berlin, </a:t>
            </a:r>
            <a:r>
              <a:rPr lang="ca-E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Ghent</a:t>
            </a:r>
            <a:r>
              <a:rPr lang="ca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a-E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Kranj</a:t>
            </a:r>
            <a:r>
              <a:rPr lang="ca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a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ca-E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Slovenia</a:t>
            </a:r>
            <a:r>
              <a:rPr lang="ca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ca-E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Aarhus</a:t>
            </a:r>
            <a:r>
              <a:rPr lang="ca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ca-E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Denmark</a:t>
            </a:r>
            <a:r>
              <a:rPr lang="ca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ca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Amsterdam </a:t>
            </a:r>
            <a:r>
              <a:rPr lang="ca-E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ca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a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Sant Boi, </a:t>
            </a:r>
            <a:r>
              <a:rPr lang="ca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ca-E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grant</a:t>
            </a:r>
            <a:r>
              <a:rPr lang="ca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a-E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enrole</a:t>
            </a:r>
            <a:r>
              <a:rPr lang="ca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a-E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participation</a:t>
            </a:r>
            <a:r>
              <a:rPr lang="ca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a-ES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ca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a-ES" b="1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a-ES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a-E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 Challenge</a:t>
            </a:r>
            <a:r>
              <a:rPr lang="ca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ca-ES" dirty="0"/>
          </a:p>
        </p:txBody>
      </p:sp>
      <p:sp>
        <p:nvSpPr>
          <p:cNvPr id="21" name="QuadreDeText 20"/>
          <p:cNvSpPr txBox="1"/>
          <p:nvPr/>
        </p:nvSpPr>
        <p:spPr>
          <a:xfrm>
            <a:off x="6242538" y="4695757"/>
            <a:ext cx="5451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Face some of the most urgent European challenges by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networking with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libraries from all over Europe</a:t>
            </a:r>
            <a:r>
              <a:rPr kumimoji="0" lang="ca-E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Connector de fletxa recta 22"/>
          <p:cNvCxnSpPr/>
          <p:nvPr/>
        </p:nvCxnSpPr>
        <p:spPr>
          <a:xfrm>
            <a:off x="9428285" y="4349403"/>
            <a:ext cx="553915" cy="3155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QuadreDeText 21"/>
          <p:cNvSpPr txBox="1"/>
          <p:nvPr/>
        </p:nvSpPr>
        <p:spPr>
          <a:xfrm>
            <a:off x="481468" y="1753834"/>
            <a:ext cx="2991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QuadreDeText 23"/>
          <p:cNvSpPr txBox="1"/>
          <p:nvPr/>
        </p:nvSpPr>
        <p:spPr>
          <a:xfrm>
            <a:off x="472675" y="2323945"/>
            <a:ext cx="2991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Description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Imatg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459" y="143662"/>
            <a:ext cx="2168952" cy="197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1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42378-C213-4846-9505-8097E1951DE7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Agrupa 5"/>
          <p:cNvGrpSpPr/>
          <p:nvPr/>
        </p:nvGrpSpPr>
        <p:grpSpPr>
          <a:xfrm>
            <a:off x="904607" y="5748050"/>
            <a:ext cx="10609708" cy="658803"/>
            <a:chOff x="904607" y="5748050"/>
            <a:chExt cx="10609708" cy="658803"/>
          </a:xfrm>
        </p:grpSpPr>
        <p:pic>
          <p:nvPicPr>
            <p:cNvPr id="7" name="Picture 2" descr="https://www.diba.cat/documents/553295/218975110/Xarxa+de+Biblioteques+positiu+allargat.jpg/ef2362fe-008e-449f-ba42-8de1df9573d4?t=154331627940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2906" y="5979628"/>
              <a:ext cx="2687694" cy="374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tg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7547" y="5748050"/>
              <a:ext cx="1061348" cy="658803"/>
            </a:xfrm>
            <a:prstGeom prst="rect">
              <a:avLst/>
            </a:prstGeom>
          </p:spPr>
        </p:pic>
        <p:pic>
          <p:nvPicPr>
            <p:cNvPr id="9" name="Imatg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816" y="5838092"/>
              <a:ext cx="2376499" cy="504390"/>
            </a:xfrm>
            <a:prstGeom prst="rect">
              <a:avLst/>
            </a:prstGeom>
          </p:spPr>
        </p:pic>
        <p:pic>
          <p:nvPicPr>
            <p:cNvPr id="10" name="Imatge 9" descr="C:\Users\montiaem\AppData\Local\Microsoft\Windows\INetCache\Content.MSO\F51D1A44.tmp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607" y="5748050"/>
              <a:ext cx="1126417" cy="5590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QuadreDeText 12"/>
          <p:cNvSpPr txBox="1"/>
          <p:nvPr/>
        </p:nvSpPr>
        <p:spPr>
          <a:xfrm>
            <a:off x="654383" y="580292"/>
            <a:ext cx="2453054" cy="68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QuadreDeText 13"/>
          <p:cNvSpPr txBox="1"/>
          <p:nvPr/>
        </p:nvSpPr>
        <p:spPr>
          <a:xfrm>
            <a:off x="472675" y="723900"/>
            <a:ext cx="29914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</a:t>
            </a: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starting</a:t>
            </a: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point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QuadreDeText 14"/>
          <p:cNvSpPr txBox="1"/>
          <p:nvPr/>
        </p:nvSpPr>
        <p:spPr>
          <a:xfrm>
            <a:off x="472675" y="1266092"/>
            <a:ext cx="299149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Basis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adreDeText 15"/>
          <p:cNvSpPr txBox="1"/>
          <p:nvPr/>
        </p:nvSpPr>
        <p:spPr>
          <a:xfrm>
            <a:off x="472675" y="2403477"/>
            <a:ext cx="2991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Description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QuadreDeText 16"/>
          <p:cNvSpPr txBox="1"/>
          <p:nvPr/>
        </p:nvSpPr>
        <p:spPr>
          <a:xfrm>
            <a:off x="472675" y="1849479"/>
            <a:ext cx="2991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Goals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QuadreDeText 17"/>
          <p:cNvSpPr txBox="1"/>
          <p:nvPr/>
        </p:nvSpPr>
        <p:spPr>
          <a:xfrm>
            <a:off x="472675" y="3028949"/>
            <a:ext cx="2991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QuadreDeText 18"/>
          <p:cNvSpPr txBox="1"/>
          <p:nvPr/>
        </p:nvSpPr>
        <p:spPr>
          <a:xfrm>
            <a:off x="472675" y="3578361"/>
            <a:ext cx="2991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69677" y="1233313"/>
            <a:ext cx="662939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ca-E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</a:t>
            </a:r>
            <a:r>
              <a:rPr kumimoji="0" lang="ca-E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a-E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lines</a:t>
            </a:r>
            <a:r>
              <a:rPr kumimoji="0" lang="ca-E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linked</a:t>
            </a: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</a:t>
            </a: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(PV Salut, CI Discapacitat) </a:t>
            </a: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</a:t>
            </a: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ca-E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l’hort a la biblioteca</a:t>
            </a: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</a:t>
            </a: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BiblioLabs</a:t>
            </a: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a-E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Ciutat </a:t>
            </a:r>
            <a:r>
              <a:rPr kumimoji="0" lang="ca-E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saludable; Llegim el </a:t>
            </a:r>
            <a:r>
              <a:rPr kumimoji="0" lang="ca-E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riu)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a-E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City </a:t>
            </a:r>
            <a:r>
              <a:rPr kumimoji="0" lang="ca-E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Pact</a:t>
            </a:r>
            <a:r>
              <a:rPr kumimoji="0" lang="ca-E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July</a:t>
            </a: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2020). </a:t>
            </a:r>
            <a:r>
              <a:rPr kumimoji="0" lang="ca-E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AXIS </a:t>
            </a:r>
            <a:r>
              <a:rPr kumimoji="0" lang="ca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Think city spaces and cultural offer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a new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perspective, as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assets to contribute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improving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health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emotional well-being, integration and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coexistence.</a:t>
            </a:r>
            <a:endParaRPr kumimoji="0" lang="ca-E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ca-E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SDGs</a:t>
            </a:r>
            <a:endParaRPr kumimoji="0" lang="ca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Imatg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459" y="143662"/>
            <a:ext cx="2168952" cy="197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5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liure: forma 7">
            <a:extLst>
              <a:ext uri="{FF2B5EF4-FFF2-40B4-BE49-F238E27FC236}">
                <a16:creationId xmlns:a16="http://schemas.microsoft.com/office/drawing/2014/main" id="{345101C7-6CE6-4CF2-BCC2-7BA756DDC035}"/>
              </a:ext>
            </a:extLst>
          </p:cNvPr>
          <p:cNvSpPr/>
          <p:nvPr/>
        </p:nvSpPr>
        <p:spPr>
          <a:xfrm>
            <a:off x="6535234" y="1066840"/>
            <a:ext cx="2647398" cy="2679229"/>
          </a:xfrm>
          <a:custGeom>
            <a:avLst/>
            <a:gdLst>
              <a:gd name="connsiteX0" fmla="*/ 0 w 1611684"/>
              <a:gd name="connsiteY0" fmla="*/ 701083 h 1402165"/>
              <a:gd name="connsiteX1" fmla="*/ 350541 w 1611684"/>
              <a:gd name="connsiteY1" fmla="*/ 0 h 1402165"/>
              <a:gd name="connsiteX2" fmla="*/ 1261143 w 1611684"/>
              <a:gd name="connsiteY2" fmla="*/ 0 h 1402165"/>
              <a:gd name="connsiteX3" fmla="*/ 1611684 w 1611684"/>
              <a:gd name="connsiteY3" fmla="*/ 701083 h 1402165"/>
              <a:gd name="connsiteX4" fmla="*/ 1261143 w 1611684"/>
              <a:gd name="connsiteY4" fmla="*/ 1402165 h 1402165"/>
              <a:gd name="connsiteX5" fmla="*/ 350541 w 1611684"/>
              <a:gd name="connsiteY5" fmla="*/ 1402165 h 1402165"/>
              <a:gd name="connsiteX6" fmla="*/ 0 w 1611684"/>
              <a:gd name="connsiteY6" fmla="*/ 701083 h 140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1684" h="1402165">
                <a:moveTo>
                  <a:pt x="805841" y="0"/>
                </a:moveTo>
                <a:lnTo>
                  <a:pt x="1611683" y="304971"/>
                </a:lnTo>
                <a:lnTo>
                  <a:pt x="1611683" y="1097194"/>
                </a:lnTo>
                <a:lnTo>
                  <a:pt x="805841" y="1402165"/>
                </a:lnTo>
                <a:lnTo>
                  <a:pt x="1" y="1097194"/>
                </a:lnTo>
                <a:lnTo>
                  <a:pt x="1" y="304971"/>
                </a:lnTo>
                <a:lnTo>
                  <a:pt x="805841" y="0"/>
                </a:lnTo>
                <a:close/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7564" tIns="350215" rIns="317565" bIns="350214" numCol="1" spcCol="127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SDG </a:t>
            </a:r>
            <a:r>
              <a:rPr kumimoji="0" lang="ca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endParaRPr kumimoji="0" lang="ca-E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cities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inclusive, safe, resilient and sustainable</a:t>
            </a:r>
          </a:p>
          <a:p>
            <a:pPr marL="0" marR="0" lvl="0" indent="0" algn="ctr" defTabSz="1155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ca-E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rma lliure: forma 8">
            <a:extLst>
              <a:ext uri="{FF2B5EF4-FFF2-40B4-BE49-F238E27FC236}">
                <a16:creationId xmlns:a16="http://schemas.microsoft.com/office/drawing/2014/main" id="{37BC7499-4EC6-430C-8BC9-5741729A3B2B}"/>
              </a:ext>
            </a:extLst>
          </p:cNvPr>
          <p:cNvSpPr/>
          <p:nvPr/>
        </p:nvSpPr>
        <p:spPr>
          <a:xfrm>
            <a:off x="6997654" y="2493738"/>
            <a:ext cx="1798639" cy="967010"/>
          </a:xfrm>
          <a:custGeom>
            <a:avLst/>
            <a:gdLst>
              <a:gd name="connsiteX0" fmla="*/ 0 w 1798639"/>
              <a:gd name="connsiteY0" fmla="*/ 0 h 967010"/>
              <a:gd name="connsiteX1" fmla="*/ 1798639 w 1798639"/>
              <a:gd name="connsiteY1" fmla="*/ 0 h 967010"/>
              <a:gd name="connsiteX2" fmla="*/ 1798639 w 1798639"/>
              <a:gd name="connsiteY2" fmla="*/ 967010 h 967010"/>
              <a:gd name="connsiteX3" fmla="*/ 0 w 1798639"/>
              <a:gd name="connsiteY3" fmla="*/ 967010 h 967010"/>
              <a:gd name="connsiteX4" fmla="*/ 0 w 1798639"/>
              <a:gd name="connsiteY4" fmla="*/ 0 h 967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639" h="967010">
                <a:moveTo>
                  <a:pt x="0" y="0"/>
                </a:moveTo>
                <a:lnTo>
                  <a:pt x="1798639" y="0"/>
                </a:lnTo>
                <a:lnTo>
                  <a:pt x="1798639" y="967010"/>
                </a:lnTo>
                <a:lnTo>
                  <a:pt x="0" y="96701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marL="0" marR="0" lvl="0" indent="0" algn="l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ca-E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rma lliure: forma 9">
            <a:extLst>
              <a:ext uri="{FF2B5EF4-FFF2-40B4-BE49-F238E27FC236}">
                <a16:creationId xmlns:a16="http://schemas.microsoft.com/office/drawing/2014/main" id="{F6AC0935-2813-4F4A-B6E1-E0533F351904}"/>
              </a:ext>
            </a:extLst>
          </p:cNvPr>
          <p:cNvSpPr/>
          <p:nvPr/>
        </p:nvSpPr>
        <p:spPr>
          <a:xfrm>
            <a:off x="376062" y="1017079"/>
            <a:ext cx="2787278" cy="2953315"/>
          </a:xfrm>
          <a:custGeom>
            <a:avLst/>
            <a:gdLst>
              <a:gd name="connsiteX0" fmla="*/ 0 w 1611684"/>
              <a:gd name="connsiteY0" fmla="*/ 701083 h 1402165"/>
              <a:gd name="connsiteX1" fmla="*/ 350541 w 1611684"/>
              <a:gd name="connsiteY1" fmla="*/ 0 h 1402165"/>
              <a:gd name="connsiteX2" fmla="*/ 1261143 w 1611684"/>
              <a:gd name="connsiteY2" fmla="*/ 0 h 1402165"/>
              <a:gd name="connsiteX3" fmla="*/ 1611684 w 1611684"/>
              <a:gd name="connsiteY3" fmla="*/ 701083 h 1402165"/>
              <a:gd name="connsiteX4" fmla="*/ 1261143 w 1611684"/>
              <a:gd name="connsiteY4" fmla="*/ 1402165 h 1402165"/>
              <a:gd name="connsiteX5" fmla="*/ 350541 w 1611684"/>
              <a:gd name="connsiteY5" fmla="*/ 1402165 h 1402165"/>
              <a:gd name="connsiteX6" fmla="*/ 0 w 1611684"/>
              <a:gd name="connsiteY6" fmla="*/ 701083 h 140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1684" h="1402165">
                <a:moveTo>
                  <a:pt x="805841" y="0"/>
                </a:moveTo>
                <a:lnTo>
                  <a:pt x="1611683" y="304971"/>
                </a:lnTo>
                <a:lnTo>
                  <a:pt x="1611683" y="1097194"/>
                </a:lnTo>
                <a:lnTo>
                  <a:pt x="805841" y="1402165"/>
                </a:lnTo>
                <a:lnTo>
                  <a:pt x="1" y="1097194"/>
                </a:lnTo>
                <a:lnTo>
                  <a:pt x="1" y="304971"/>
                </a:lnTo>
                <a:lnTo>
                  <a:pt x="805841" y="0"/>
                </a:lnTo>
                <a:close/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8504" tIns="251155" rIns="218505" bIns="251154" numCol="1" spcCol="1270" anchor="ctr" anchorCtr="0"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SDG 2</a:t>
            </a:r>
            <a:endParaRPr kumimoji="0" lang="ca-E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ZERO HUNGER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381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Safety and nutritional quality improvement.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3813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Sustainable agriculture promotion.</a:t>
            </a:r>
            <a:endParaRPr kumimoji="0" lang="en-GB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ca-E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orma lliure: forma 10">
            <a:extLst>
              <a:ext uri="{FF2B5EF4-FFF2-40B4-BE49-F238E27FC236}">
                <a16:creationId xmlns:a16="http://schemas.microsoft.com/office/drawing/2014/main" id="{C18885CD-261F-47DC-8477-C0A48037E055}"/>
              </a:ext>
            </a:extLst>
          </p:cNvPr>
          <p:cNvSpPr/>
          <p:nvPr/>
        </p:nvSpPr>
        <p:spPr>
          <a:xfrm>
            <a:off x="3393797" y="941813"/>
            <a:ext cx="2910980" cy="2929284"/>
          </a:xfrm>
          <a:custGeom>
            <a:avLst/>
            <a:gdLst>
              <a:gd name="connsiteX0" fmla="*/ 0 w 1611684"/>
              <a:gd name="connsiteY0" fmla="*/ 701083 h 1402165"/>
              <a:gd name="connsiteX1" fmla="*/ 350541 w 1611684"/>
              <a:gd name="connsiteY1" fmla="*/ 0 h 1402165"/>
              <a:gd name="connsiteX2" fmla="*/ 1261143 w 1611684"/>
              <a:gd name="connsiteY2" fmla="*/ 0 h 1402165"/>
              <a:gd name="connsiteX3" fmla="*/ 1611684 w 1611684"/>
              <a:gd name="connsiteY3" fmla="*/ 701083 h 1402165"/>
              <a:gd name="connsiteX4" fmla="*/ 1261143 w 1611684"/>
              <a:gd name="connsiteY4" fmla="*/ 1402165 h 1402165"/>
              <a:gd name="connsiteX5" fmla="*/ 350541 w 1611684"/>
              <a:gd name="connsiteY5" fmla="*/ 1402165 h 1402165"/>
              <a:gd name="connsiteX6" fmla="*/ 0 w 1611684"/>
              <a:gd name="connsiteY6" fmla="*/ 701083 h 140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1684" h="1402165">
                <a:moveTo>
                  <a:pt x="805841" y="0"/>
                </a:moveTo>
                <a:lnTo>
                  <a:pt x="1611683" y="304971"/>
                </a:lnTo>
                <a:lnTo>
                  <a:pt x="1611683" y="1097194"/>
                </a:lnTo>
                <a:lnTo>
                  <a:pt x="805841" y="1402165"/>
                </a:lnTo>
                <a:lnTo>
                  <a:pt x="1" y="1097194"/>
                </a:lnTo>
                <a:lnTo>
                  <a:pt x="1" y="304971"/>
                </a:lnTo>
                <a:lnTo>
                  <a:pt x="805841" y="0"/>
                </a:lnTo>
                <a:close/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7564" tIns="350215" rIns="317565" bIns="350214" numCol="1" spcCol="1270" anchor="ctr" anchorCtr="0"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SDG 3</a:t>
            </a:r>
            <a:endParaRPr kumimoji="0" lang="ca-E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GOOD HEALTH AND WELL-BEING.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healthy living and promote well-being for all people at all ages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ca-E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11557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ca-E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orma lliure: forma 11">
            <a:extLst>
              <a:ext uri="{FF2B5EF4-FFF2-40B4-BE49-F238E27FC236}">
                <a16:creationId xmlns:a16="http://schemas.microsoft.com/office/drawing/2014/main" id="{49B5A462-D3D3-4E73-9BAA-E20CA61B9BA0}"/>
              </a:ext>
            </a:extLst>
          </p:cNvPr>
          <p:cNvSpPr/>
          <p:nvPr/>
        </p:nvSpPr>
        <p:spPr>
          <a:xfrm>
            <a:off x="2079168" y="4949177"/>
            <a:ext cx="1740619" cy="967010"/>
          </a:xfrm>
          <a:custGeom>
            <a:avLst/>
            <a:gdLst>
              <a:gd name="connsiteX0" fmla="*/ 0 w 1740619"/>
              <a:gd name="connsiteY0" fmla="*/ 0 h 967010"/>
              <a:gd name="connsiteX1" fmla="*/ 1740619 w 1740619"/>
              <a:gd name="connsiteY1" fmla="*/ 0 h 967010"/>
              <a:gd name="connsiteX2" fmla="*/ 1740619 w 1740619"/>
              <a:gd name="connsiteY2" fmla="*/ 967010 h 967010"/>
              <a:gd name="connsiteX3" fmla="*/ 0 w 1740619"/>
              <a:gd name="connsiteY3" fmla="*/ 967010 h 967010"/>
              <a:gd name="connsiteX4" fmla="*/ 0 w 1740619"/>
              <a:gd name="connsiteY4" fmla="*/ 0 h 967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0619" h="967010">
                <a:moveTo>
                  <a:pt x="0" y="0"/>
                </a:moveTo>
                <a:lnTo>
                  <a:pt x="1740619" y="0"/>
                </a:lnTo>
                <a:lnTo>
                  <a:pt x="1740619" y="967010"/>
                </a:lnTo>
                <a:lnTo>
                  <a:pt x="0" y="96701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marL="0" marR="0" lvl="0" indent="0" algn="r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ca-E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rma lliure: forma 12">
            <a:extLst>
              <a:ext uri="{FF2B5EF4-FFF2-40B4-BE49-F238E27FC236}">
                <a16:creationId xmlns:a16="http://schemas.microsoft.com/office/drawing/2014/main" id="{69693B23-56AA-4517-93B3-0F3F20E6CF83}"/>
              </a:ext>
            </a:extLst>
          </p:cNvPr>
          <p:cNvSpPr/>
          <p:nvPr/>
        </p:nvSpPr>
        <p:spPr>
          <a:xfrm>
            <a:off x="8179281" y="3290006"/>
            <a:ext cx="3137156" cy="3376246"/>
          </a:xfrm>
          <a:custGeom>
            <a:avLst/>
            <a:gdLst>
              <a:gd name="connsiteX0" fmla="*/ 0 w 1611684"/>
              <a:gd name="connsiteY0" fmla="*/ 701083 h 1402165"/>
              <a:gd name="connsiteX1" fmla="*/ 350541 w 1611684"/>
              <a:gd name="connsiteY1" fmla="*/ 0 h 1402165"/>
              <a:gd name="connsiteX2" fmla="*/ 1261143 w 1611684"/>
              <a:gd name="connsiteY2" fmla="*/ 0 h 1402165"/>
              <a:gd name="connsiteX3" fmla="*/ 1611684 w 1611684"/>
              <a:gd name="connsiteY3" fmla="*/ 701083 h 1402165"/>
              <a:gd name="connsiteX4" fmla="*/ 1261143 w 1611684"/>
              <a:gd name="connsiteY4" fmla="*/ 1402165 h 1402165"/>
              <a:gd name="connsiteX5" fmla="*/ 350541 w 1611684"/>
              <a:gd name="connsiteY5" fmla="*/ 1402165 h 1402165"/>
              <a:gd name="connsiteX6" fmla="*/ 0 w 1611684"/>
              <a:gd name="connsiteY6" fmla="*/ 701083 h 140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1684" h="1402165">
                <a:moveTo>
                  <a:pt x="805841" y="0"/>
                </a:moveTo>
                <a:lnTo>
                  <a:pt x="1611683" y="304971"/>
                </a:lnTo>
                <a:lnTo>
                  <a:pt x="1611683" y="1097194"/>
                </a:lnTo>
                <a:lnTo>
                  <a:pt x="805841" y="1402165"/>
                </a:lnTo>
                <a:lnTo>
                  <a:pt x="1" y="1097194"/>
                </a:lnTo>
                <a:lnTo>
                  <a:pt x="1" y="304971"/>
                </a:lnTo>
                <a:lnTo>
                  <a:pt x="805841" y="0"/>
                </a:lnTo>
                <a:close/>
              </a:path>
            </a:pathLst>
          </a:cu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7564" tIns="350215" rIns="317565" bIns="350214" numCol="1" spcCol="1270" anchor="ctr" anchorCtr="0"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SDG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PEACE, JUSTICE AND STRONG INSTITUTIONS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Include citizens in the design and implementation of cultural programs, co-creating and co-designing them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orma lliure: forma 13">
            <a:extLst>
              <a:ext uri="{FF2B5EF4-FFF2-40B4-BE49-F238E27FC236}">
                <a16:creationId xmlns:a16="http://schemas.microsoft.com/office/drawing/2014/main" id="{3589CA30-5B68-4A6C-89DF-BC7263B78611}"/>
              </a:ext>
            </a:extLst>
          </p:cNvPr>
          <p:cNvSpPr/>
          <p:nvPr/>
        </p:nvSpPr>
        <p:spPr>
          <a:xfrm>
            <a:off x="5057541" y="3356236"/>
            <a:ext cx="2926452" cy="3261368"/>
          </a:xfrm>
          <a:custGeom>
            <a:avLst/>
            <a:gdLst>
              <a:gd name="connsiteX0" fmla="*/ 0 w 1611684"/>
              <a:gd name="connsiteY0" fmla="*/ 701083 h 1402165"/>
              <a:gd name="connsiteX1" fmla="*/ 350541 w 1611684"/>
              <a:gd name="connsiteY1" fmla="*/ 0 h 1402165"/>
              <a:gd name="connsiteX2" fmla="*/ 1261143 w 1611684"/>
              <a:gd name="connsiteY2" fmla="*/ 0 h 1402165"/>
              <a:gd name="connsiteX3" fmla="*/ 1611684 w 1611684"/>
              <a:gd name="connsiteY3" fmla="*/ 701083 h 1402165"/>
              <a:gd name="connsiteX4" fmla="*/ 1261143 w 1611684"/>
              <a:gd name="connsiteY4" fmla="*/ 1402165 h 1402165"/>
              <a:gd name="connsiteX5" fmla="*/ 350541 w 1611684"/>
              <a:gd name="connsiteY5" fmla="*/ 1402165 h 1402165"/>
              <a:gd name="connsiteX6" fmla="*/ 0 w 1611684"/>
              <a:gd name="connsiteY6" fmla="*/ 701083 h 140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1684" h="1402165">
                <a:moveTo>
                  <a:pt x="805841" y="0"/>
                </a:moveTo>
                <a:lnTo>
                  <a:pt x="1611683" y="304971"/>
                </a:lnTo>
                <a:lnTo>
                  <a:pt x="1611683" y="1097194"/>
                </a:lnTo>
                <a:lnTo>
                  <a:pt x="805841" y="1402165"/>
                </a:lnTo>
                <a:lnTo>
                  <a:pt x="1" y="1097194"/>
                </a:lnTo>
                <a:lnTo>
                  <a:pt x="1" y="304971"/>
                </a:lnTo>
                <a:lnTo>
                  <a:pt x="805841" y="0"/>
                </a:lnTo>
                <a:close/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7564" tIns="350215" rIns="317565" bIns="350214" numCol="1" spcCol="1270" anchor="ctr" anchorCtr="0">
            <a:no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SDG </a:t>
            </a:r>
            <a:r>
              <a:rPr kumimoji="0" lang="ca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</a:t>
            </a:r>
            <a:endParaRPr kumimoji="0" lang="ca-E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CLIMATE ACTION</a:t>
            </a:r>
            <a:endParaRPr kumimoji="0" lang="ca-E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ca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ca-E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 ON LAND</a:t>
            </a:r>
            <a:endParaRPr kumimoji="0" lang="ca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Restore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protect terrestrial ecosystems,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avoid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loss of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biodiversity.</a:t>
            </a:r>
            <a:endParaRPr kumimoji="0" lang="ca-ES" sz="2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orma lliure: forma 14">
            <a:extLst>
              <a:ext uri="{FF2B5EF4-FFF2-40B4-BE49-F238E27FC236}">
                <a16:creationId xmlns:a16="http://schemas.microsoft.com/office/drawing/2014/main" id="{B696E824-29FC-4D36-AB8F-D5647BD22AE7}"/>
              </a:ext>
            </a:extLst>
          </p:cNvPr>
          <p:cNvSpPr/>
          <p:nvPr/>
        </p:nvSpPr>
        <p:spPr>
          <a:xfrm>
            <a:off x="6997654" y="5229734"/>
            <a:ext cx="1798639" cy="967010"/>
          </a:xfrm>
          <a:custGeom>
            <a:avLst/>
            <a:gdLst>
              <a:gd name="connsiteX0" fmla="*/ 0 w 1798639"/>
              <a:gd name="connsiteY0" fmla="*/ 0 h 967010"/>
              <a:gd name="connsiteX1" fmla="*/ 1798639 w 1798639"/>
              <a:gd name="connsiteY1" fmla="*/ 0 h 967010"/>
              <a:gd name="connsiteX2" fmla="*/ 1798639 w 1798639"/>
              <a:gd name="connsiteY2" fmla="*/ 967010 h 967010"/>
              <a:gd name="connsiteX3" fmla="*/ 0 w 1798639"/>
              <a:gd name="connsiteY3" fmla="*/ 967010 h 967010"/>
              <a:gd name="connsiteX4" fmla="*/ 0 w 1798639"/>
              <a:gd name="connsiteY4" fmla="*/ 0 h 967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639" h="967010">
                <a:moveTo>
                  <a:pt x="0" y="0"/>
                </a:moveTo>
                <a:lnTo>
                  <a:pt x="1798639" y="0"/>
                </a:lnTo>
                <a:lnTo>
                  <a:pt x="1798639" y="967010"/>
                </a:lnTo>
                <a:lnTo>
                  <a:pt x="0" y="96701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7160" tIns="137160" rIns="137160" bIns="137160" numCol="1" spcCol="1270" anchor="ctr" anchorCtr="0">
            <a:noAutofit/>
          </a:bodyPr>
          <a:lstStyle/>
          <a:p>
            <a:pPr marL="0" marR="0" lvl="0" indent="0" algn="l" defTabSz="1600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ca-E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orma lliure: forma 15">
            <a:extLst>
              <a:ext uri="{FF2B5EF4-FFF2-40B4-BE49-F238E27FC236}">
                <a16:creationId xmlns:a16="http://schemas.microsoft.com/office/drawing/2014/main" id="{146B9C85-252C-47F8-9C6B-4CD0386C5A5E}"/>
              </a:ext>
            </a:extLst>
          </p:cNvPr>
          <p:cNvSpPr/>
          <p:nvPr/>
        </p:nvSpPr>
        <p:spPr>
          <a:xfrm>
            <a:off x="1836176" y="3510236"/>
            <a:ext cx="3061983" cy="2818701"/>
          </a:xfrm>
          <a:custGeom>
            <a:avLst/>
            <a:gdLst>
              <a:gd name="connsiteX0" fmla="*/ 0 w 1611684"/>
              <a:gd name="connsiteY0" fmla="*/ 701083 h 1402165"/>
              <a:gd name="connsiteX1" fmla="*/ 350541 w 1611684"/>
              <a:gd name="connsiteY1" fmla="*/ 0 h 1402165"/>
              <a:gd name="connsiteX2" fmla="*/ 1261143 w 1611684"/>
              <a:gd name="connsiteY2" fmla="*/ 0 h 1402165"/>
              <a:gd name="connsiteX3" fmla="*/ 1611684 w 1611684"/>
              <a:gd name="connsiteY3" fmla="*/ 701083 h 1402165"/>
              <a:gd name="connsiteX4" fmla="*/ 1261143 w 1611684"/>
              <a:gd name="connsiteY4" fmla="*/ 1402165 h 1402165"/>
              <a:gd name="connsiteX5" fmla="*/ 350541 w 1611684"/>
              <a:gd name="connsiteY5" fmla="*/ 1402165 h 1402165"/>
              <a:gd name="connsiteX6" fmla="*/ 0 w 1611684"/>
              <a:gd name="connsiteY6" fmla="*/ 701083 h 140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1684" h="1402165">
                <a:moveTo>
                  <a:pt x="805841" y="0"/>
                </a:moveTo>
                <a:lnTo>
                  <a:pt x="1611683" y="304971"/>
                </a:lnTo>
                <a:lnTo>
                  <a:pt x="1611683" y="1097194"/>
                </a:lnTo>
                <a:lnTo>
                  <a:pt x="805841" y="1402165"/>
                </a:lnTo>
                <a:lnTo>
                  <a:pt x="1" y="1097194"/>
                </a:lnTo>
                <a:lnTo>
                  <a:pt x="1" y="304971"/>
                </a:lnTo>
                <a:lnTo>
                  <a:pt x="805841" y="0"/>
                </a:lnTo>
                <a:close/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7564" tIns="350215" rIns="317565" bIns="350214" numCol="1" spcCol="127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SDG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CONSUMPTION AND PRODUCTION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Ensure sustainable consumption and production patterns.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53A1EAE7-6B90-4697-B75F-CDA6FF8FA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42378-C213-4846-9505-8097E1951DE7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r>
              <a:rPr kumimoji="0" lang="ca-E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/5</a:t>
            </a:r>
            <a:endParaRPr kumimoji="0" lang="ca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QuadreDeText 16">
            <a:extLst>
              <a:ext uri="{FF2B5EF4-FFF2-40B4-BE49-F238E27FC236}">
                <a16:creationId xmlns:a16="http://schemas.microsoft.com/office/drawing/2014/main" id="{A506E6C9-63F1-4D99-A11A-54C7A1E622E6}"/>
              </a:ext>
            </a:extLst>
          </p:cNvPr>
          <p:cNvSpPr txBox="1"/>
          <p:nvPr/>
        </p:nvSpPr>
        <p:spPr>
          <a:xfrm>
            <a:off x="619388" y="240397"/>
            <a:ext cx="4552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LINKABLE </a:t>
            </a:r>
            <a:r>
              <a:rPr kumimoji="0" lang="ca-E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SDGs</a:t>
            </a:r>
            <a:endParaRPr kumimoji="0" lang="ca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14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42378-C213-4846-9505-8097E1951DE7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Agrupa 5"/>
          <p:cNvGrpSpPr/>
          <p:nvPr/>
        </p:nvGrpSpPr>
        <p:grpSpPr>
          <a:xfrm>
            <a:off x="904607" y="5748050"/>
            <a:ext cx="10609708" cy="658803"/>
            <a:chOff x="904607" y="5748050"/>
            <a:chExt cx="10609708" cy="658803"/>
          </a:xfrm>
        </p:grpSpPr>
        <p:pic>
          <p:nvPicPr>
            <p:cNvPr id="7" name="Picture 2" descr="https://www.diba.cat/documents/553295/218975110/Xarxa+de+Biblioteques+positiu+allargat.jpg/ef2362fe-008e-449f-ba42-8de1df9573d4?t=154331627940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2906" y="5979628"/>
              <a:ext cx="2687694" cy="374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tg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7547" y="5748050"/>
              <a:ext cx="1061348" cy="658803"/>
            </a:xfrm>
            <a:prstGeom prst="rect">
              <a:avLst/>
            </a:prstGeom>
          </p:spPr>
        </p:pic>
        <p:pic>
          <p:nvPicPr>
            <p:cNvPr id="9" name="Imatg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816" y="5838092"/>
              <a:ext cx="2376499" cy="504390"/>
            </a:xfrm>
            <a:prstGeom prst="rect">
              <a:avLst/>
            </a:prstGeom>
          </p:spPr>
        </p:pic>
        <p:pic>
          <p:nvPicPr>
            <p:cNvPr id="10" name="Imatge 9" descr="C:\Users\montiaem\AppData\Local\Microsoft\Windows\INetCache\Content.MSO\F51D1A44.tmp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607" y="5748050"/>
              <a:ext cx="1126417" cy="5590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QuadreDeText 12"/>
          <p:cNvSpPr txBox="1"/>
          <p:nvPr/>
        </p:nvSpPr>
        <p:spPr>
          <a:xfrm>
            <a:off x="654383" y="580292"/>
            <a:ext cx="2453054" cy="68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QuadreDeText 13"/>
          <p:cNvSpPr txBox="1"/>
          <p:nvPr/>
        </p:nvSpPr>
        <p:spPr>
          <a:xfrm>
            <a:off x="472675" y="723900"/>
            <a:ext cx="29914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</a:t>
            </a: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starting</a:t>
            </a: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point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QuadreDeText 14"/>
          <p:cNvSpPr txBox="1"/>
          <p:nvPr/>
        </p:nvSpPr>
        <p:spPr>
          <a:xfrm>
            <a:off x="472675" y="1266092"/>
            <a:ext cx="29914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 marL="514350" indent="-514350">
              <a:buFont typeface="+mj-lt"/>
              <a:buAutoNum type="arabicPeriod"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Basis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adreDeText 15"/>
          <p:cNvSpPr txBox="1"/>
          <p:nvPr/>
        </p:nvSpPr>
        <p:spPr>
          <a:xfrm>
            <a:off x="472675" y="2403477"/>
            <a:ext cx="2991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Description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QuadreDeText 16"/>
          <p:cNvSpPr txBox="1"/>
          <p:nvPr/>
        </p:nvSpPr>
        <p:spPr>
          <a:xfrm>
            <a:off x="472675" y="1849479"/>
            <a:ext cx="299149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Goals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QuadreDeText 17"/>
          <p:cNvSpPr txBox="1"/>
          <p:nvPr/>
        </p:nvSpPr>
        <p:spPr>
          <a:xfrm>
            <a:off x="472675" y="3028949"/>
            <a:ext cx="2991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QuadreDeText 18"/>
          <p:cNvSpPr txBox="1"/>
          <p:nvPr/>
        </p:nvSpPr>
        <p:spPr>
          <a:xfrm>
            <a:off x="472675" y="3588424"/>
            <a:ext cx="2991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98219" y="723900"/>
            <a:ext cx="64217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Respond to the Europe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Challenge</a:t>
            </a: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strengthen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position of public libraries as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relevant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safe and open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spaces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Europe. Become places to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solve local challenges involving the knowledge of their communities.</a:t>
            </a:r>
            <a:endParaRPr kumimoji="0" lang="ca-E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ca-E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a topic that gives stability and continuity to the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Open, that allows the establishment of communities around it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ca-E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Linked with Health and natural environment.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Framed in the axes of the public libraries new model.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Imatg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03480"/>
            <a:ext cx="2168952" cy="197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2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42378-C213-4846-9505-8097E1951DE7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Agrupa 5"/>
          <p:cNvGrpSpPr/>
          <p:nvPr/>
        </p:nvGrpSpPr>
        <p:grpSpPr>
          <a:xfrm>
            <a:off x="904607" y="5748050"/>
            <a:ext cx="10609708" cy="658803"/>
            <a:chOff x="904607" y="5748050"/>
            <a:chExt cx="10609708" cy="658803"/>
          </a:xfrm>
        </p:grpSpPr>
        <p:pic>
          <p:nvPicPr>
            <p:cNvPr id="7" name="Picture 2" descr="https://www.diba.cat/documents/553295/218975110/Xarxa+de+Biblioteques+positiu+allargat.jpg/ef2362fe-008e-449f-ba42-8de1df9573d4?t=154331627940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2906" y="5979628"/>
              <a:ext cx="2687694" cy="374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tg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7547" y="5748050"/>
              <a:ext cx="1061348" cy="658803"/>
            </a:xfrm>
            <a:prstGeom prst="rect">
              <a:avLst/>
            </a:prstGeom>
          </p:spPr>
        </p:pic>
        <p:pic>
          <p:nvPicPr>
            <p:cNvPr id="9" name="Imatg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816" y="5838092"/>
              <a:ext cx="2376499" cy="504390"/>
            </a:xfrm>
            <a:prstGeom prst="rect">
              <a:avLst/>
            </a:prstGeom>
          </p:spPr>
        </p:pic>
        <p:pic>
          <p:nvPicPr>
            <p:cNvPr id="10" name="Imatge 9" descr="C:\Users\montiaem\AppData\Local\Microsoft\Windows\INetCache\Content.MSO\F51D1A44.tmp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607" y="5748050"/>
              <a:ext cx="1126417" cy="5590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QuadreDeText 12"/>
          <p:cNvSpPr txBox="1"/>
          <p:nvPr/>
        </p:nvSpPr>
        <p:spPr>
          <a:xfrm>
            <a:off x="654383" y="580292"/>
            <a:ext cx="2453054" cy="68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QuadreDeText 13"/>
          <p:cNvSpPr txBox="1"/>
          <p:nvPr/>
        </p:nvSpPr>
        <p:spPr>
          <a:xfrm>
            <a:off x="472675" y="723900"/>
            <a:ext cx="29914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</a:t>
            </a: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starting</a:t>
            </a: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point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QuadreDeText 14"/>
          <p:cNvSpPr txBox="1"/>
          <p:nvPr/>
        </p:nvSpPr>
        <p:spPr>
          <a:xfrm>
            <a:off x="472675" y="1266092"/>
            <a:ext cx="29914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 marL="514350" indent="-514350">
              <a:buFont typeface="+mj-lt"/>
              <a:buAutoNum type="arabicPeriod"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Basis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adreDeText 15"/>
          <p:cNvSpPr txBox="1"/>
          <p:nvPr/>
        </p:nvSpPr>
        <p:spPr>
          <a:xfrm>
            <a:off x="472675" y="2403477"/>
            <a:ext cx="299149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Description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QuadreDeText 16"/>
          <p:cNvSpPr txBox="1"/>
          <p:nvPr/>
        </p:nvSpPr>
        <p:spPr>
          <a:xfrm>
            <a:off x="472675" y="1849479"/>
            <a:ext cx="29914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Goals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QuadreDeText 17"/>
          <p:cNvSpPr txBox="1"/>
          <p:nvPr/>
        </p:nvSpPr>
        <p:spPr>
          <a:xfrm>
            <a:off x="472675" y="3028949"/>
            <a:ext cx="2991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QuadreDeText 18"/>
          <p:cNvSpPr txBox="1"/>
          <p:nvPr/>
        </p:nvSpPr>
        <p:spPr>
          <a:xfrm>
            <a:off x="472675" y="3588424"/>
            <a:ext cx="2991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60264" y="669737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Emergency / detected theme: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Bees extinction could affect the agricultural economy and the people’s, animals and environmental health. They are the symbol of climate emergency and for sustainability need.  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bees </a:t>
            </a:r>
            <a:r>
              <a:rPr lang="en-GB" sz="18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symbolize?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are the source of inspiration and a learning tool to think on new urbanistic paradigms and environmental frames for the future citizenship.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values this project has?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Wellbeing promotion.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Environment protection.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Scientific and technological progress.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Inclusive values, linguistic and cultural diversity promotion.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Imatg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459" y="143662"/>
            <a:ext cx="2168952" cy="197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9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42378-C213-4846-9505-8097E1951DE7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Agrupa 5"/>
          <p:cNvGrpSpPr/>
          <p:nvPr/>
        </p:nvGrpSpPr>
        <p:grpSpPr>
          <a:xfrm>
            <a:off x="904607" y="5748050"/>
            <a:ext cx="10609708" cy="658803"/>
            <a:chOff x="904607" y="5748050"/>
            <a:chExt cx="10609708" cy="658803"/>
          </a:xfrm>
        </p:grpSpPr>
        <p:pic>
          <p:nvPicPr>
            <p:cNvPr id="7" name="Picture 2" descr="https://www.diba.cat/documents/553295/218975110/Xarxa+de+Biblioteques+positiu+allargat.jpg/ef2362fe-008e-449f-ba42-8de1df9573d4?t=154331627940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2906" y="5979628"/>
              <a:ext cx="2687694" cy="374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tg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7547" y="5748050"/>
              <a:ext cx="1061348" cy="658803"/>
            </a:xfrm>
            <a:prstGeom prst="rect">
              <a:avLst/>
            </a:prstGeom>
          </p:spPr>
        </p:pic>
        <p:pic>
          <p:nvPicPr>
            <p:cNvPr id="9" name="Imatg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816" y="5838092"/>
              <a:ext cx="2376499" cy="504390"/>
            </a:xfrm>
            <a:prstGeom prst="rect">
              <a:avLst/>
            </a:prstGeom>
          </p:spPr>
        </p:pic>
        <p:pic>
          <p:nvPicPr>
            <p:cNvPr id="10" name="Imatge 9" descr="C:\Users\montiaem\AppData\Local\Microsoft\Windows\INetCache\Content.MSO\F51D1A44.tmp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607" y="5748050"/>
              <a:ext cx="1126417" cy="5590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QuadreDeText 12"/>
          <p:cNvSpPr txBox="1"/>
          <p:nvPr/>
        </p:nvSpPr>
        <p:spPr>
          <a:xfrm>
            <a:off x="654383" y="580292"/>
            <a:ext cx="2453054" cy="68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QuadreDeText 13"/>
          <p:cNvSpPr txBox="1"/>
          <p:nvPr/>
        </p:nvSpPr>
        <p:spPr>
          <a:xfrm>
            <a:off x="472675" y="723900"/>
            <a:ext cx="29914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</a:t>
            </a: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starting</a:t>
            </a: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point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QuadreDeText 14"/>
          <p:cNvSpPr txBox="1"/>
          <p:nvPr/>
        </p:nvSpPr>
        <p:spPr>
          <a:xfrm>
            <a:off x="472675" y="1266092"/>
            <a:ext cx="29914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 marL="514350" indent="-514350">
              <a:buFont typeface="+mj-lt"/>
              <a:buAutoNum type="arabicPeriod"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Basis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adreDeText 15"/>
          <p:cNvSpPr txBox="1"/>
          <p:nvPr/>
        </p:nvSpPr>
        <p:spPr>
          <a:xfrm>
            <a:off x="472675" y="2403477"/>
            <a:ext cx="299149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Description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QuadreDeText 16"/>
          <p:cNvSpPr txBox="1"/>
          <p:nvPr/>
        </p:nvSpPr>
        <p:spPr>
          <a:xfrm>
            <a:off x="472675" y="1849479"/>
            <a:ext cx="29914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Goals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QuadreDeText 17"/>
          <p:cNvSpPr txBox="1"/>
          <p:nvPr/>
        </p:nvSpPr>
        <p:spPr>
          <a:xfrm>
            <a:off x="472675" y="3028949"/>
            <a:ext cx="2991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QuadreDeText 18"/>
          <p:cNvSpPr txBox="1"/>
          <p:nvPr/>
        </p:nvSpPr>
        <p:spPr>
          <a:xfrm>
            <a:off x="472675" y="3588424"/>
            <a:ext cx="2991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50441" y="489792"/>
            <a:ext cx="573258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does the subject redefine the library relationship with the communities and the overall citizenship?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are committed to change our approach of services and activities “library created” to a community thought and developed services approach.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Around which subjects could develop new proposals and learning tools?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Urban beekeeping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Environmental health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Climatology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Sustainable architecture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Sociology and social cooperation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Circular economy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Sensorization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Gardening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Arts, literature, history, music, dance, photography,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ecological engineering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Imatg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459" y="143662"/>
            <a:ext cx="2168952" cy="197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5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42378-C213-4846-9505-8097E1951DE7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Agrupa 5"/>
          <p:cNvGrpSpPr/>
          <p:nvPr/>
        </p:nvGrpSpPr>
        <p:grpSpPr>
          <a:xfrm>
            <a:off x="904607" y="5748050"/>
            <a:ext cx="10609708" cy="658803"/>
            <a:chOff x="904607" y="5748050"/>
            <a:chExt cx="10609708" cy="658803"/>
          </a:xfrm>
        </p:grpSpPr>
        <p:pic>
          <p:nvPicPr>
            <p:cNvPr id="7" name="Picture 2" descr="https://www.diba.cat/documents/553295/218975110/Xarxa+de+Biblioteques+positiu+allargat.jpg/ef2362fe-008e-449f-ba42-8de1df9573d4?t=154331627940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2906" y="5979628"/>
              <a:ext cx="2687694" cy="374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tg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7547" y="5748050"/>
              <a:ext cx="1061348" cy="658803"/>
            </a:xfrm>
            <a:prstGeom prst="rect">
              <a:avLst/>
            </a:prstGeom>
          </p:spPr>
        </p:pic>
        <p:pic>
          <p:nvPicPr>
            <p:cNvPr id="9" name="Imatg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816" y="5838092"/>
              <a:ext cx="2376499" cy="504390"/>
            </a:xfrm>
            <a:prstGeom prst="rect">
              <a:avLst/>
            </a:prstGeom>
          </p:spPr>
        </p:pic>
        <p:pic>
          <p:nvPicPr>
            <p:cNvPr id="10" name="Imatge 9" descr="C:\Users\montiaem\AppData\Local\Microsoft\Windows\INetCache\Content.MSO\F51D1A44.tmp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607" y="5748050"/>
              <a:ext cx="1126417" cy="5590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QuadreDeText 12"/>
          <p:cNvSpPr txBox="1"/>
          <p:nvPr/>
        </p:nvSpPr>
        <p:spPr>
          <a:xfrm>
            <a:off x="654383" y="580292"/>
            <a:ext cx="2453054" cy="68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QuadreDeText 13"/>
          <p:cNvSpPr txBox="1"/>
          <p:nvPr/>
        </p:nvSpPr>
        <p:spPr>
          <a:xfrm>
            <a:off x="472675" y="723900"/>
            <a:ext cx="29914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</a:t>
            </a: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starting</a:t>
            </a: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point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QuadreDeText 14"/>
          <p:cNvSpPr txBox="1"/>
          <p:nvPr/>
        </p:nvSpPr>
        <p:spPr>
          <a:xfrm>
            <a:off x="472675" y="1266092"/>
            <a:ext cx="29914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 marL="514350" indent="-514350">
              <a:buFont typeface="+mj-lt"/>
              <a:buAutoNum type="arabicPeriod"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Basis 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adreDeText 15"/>
          <p:cNvSpPr txBox="1"/>
          <p:nvPr/>
        </p:nvSpPr>
        <p:spPr>
          <a:xfrm>
            <a:off x="472675" y="2403477"/>
            <a:ext cx="29914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Description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QuadreDeText 16"/>
          <p:cNvSpPr txBox="1"/>
          <p:nvPr/>
        </p:nvSpPr>
        <p:spPr>
          <a:xfrm>
            <a:off x="472675" y="1849479"/>
            <a:ext cx="29914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Goals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QuadreDeText 17"/>
          <p:cNvSpPr txBox="1"/>
          <p:nvPr/>
        </p:nvSpPr>
        <p:spPr>
          <a:xfrm>
            <a:off x="472675" y="3028949"/>
            <a:ext cx="299149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QuadreDeText 18"/>
          <p:cNvSpPr txBox="1"/>
          <p:nvPr/>
        </p:nvSpPr>
        <p:spPr>
          <a:xfrm>
            <a:off x="472675" y="3588424"/>
            <a:ext cx="2991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45877" y="723900"/>
            <a:ext cx="662353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- 4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sensorized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beehives connected to Beep Platform and one of them 24/7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monitorized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and specialized materials for adults and children.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Children area with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Apiteca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theme.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Collaboration with a nearby high school science group.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 meeting to define the reach and objectives of the project.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 Suport and collaboration of Municipality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 Service.</a:t>
            </a:r>
          </a:p>
        </p:txBody>
      </p:sp>
      <p:pic>
        <p:nvPicPr>
          <p:cNvPr id="20" name="Imatg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459" y="143662"/>
            <a:ext cx="2168952" cy="197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0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peu de pà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2378-C213-4846-9505-8097E1951DE7}" type="slidenum">
              <a:rPr lang="ca-ES" smtClean="0"/>
              <a:t>17</a:t>
            </a:fld>
            <a:endParaRPr lang="ca-ES"/>
          </a:p>
        </p:txBody>
      </p:sp>
      <p:pic>
        <p:nvPicPr>
          <p:cNvPr id="6" name="Imat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916" y="650630"/>
            <a:ext cx="5492261" cy="549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5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2378-C213-4846-9505-8097E1951DE7}" type="slidenum">
              <a:rPr lang="ca-ES" smtClean="0"/>
              <a:t>18</a:t>
            </a:fld>
            <a:endParaRPr lang="ca-ES"/>
          </a:p>
        </p:txBody>
      </p:sp>
      <p:pic>
        <p:nvPicPr>
          <p:cNvPr id="6" name="Picture 2" descr="Espai petits lectors Biblioteca JR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423" y="474787"/>
            <a:ext cx="8096983" cy="606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42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idor de contingut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41" y="3713177"/>
            <a:ext cx="5294479" cy="3008298"/>
          </a:xfrm>
        </p:spPr>
      </p:pic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2378-C213-4846-9505-8097E1951DE7}" type="slidenum">
              <a:rPr lang="ca-ES" smtClean="0"/>
              <a:t>19</a:t>
            </a:fld>
            <a:endParaRPr lang="ca-ES"/>
          </a:p>
        </p:txBody>
      </p:sp>
      <p:pic>
        <p:nvPicPr>
          <p:cNvPr id="7" name="Imat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5037" y="1960694"/>
            <a:ext cx="3401646" cy="2551235"/>
          </a:xfrm>
          <a:prstGeom prst="rect">
            <a:avLst/>
          </a:prstGeom>
        </p:spPr>
      </p:pic>
      <p:pic>
        <p:nvPicPr>
          <p:cNvPr id="8" name="Imat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0597" y="647695"/>
            <a:ext cx="3432940" cy="2574705"/>
          </a:xfrm>
          <a:prstGeom prst="rect">
            <a:avLst/>
          </a:prstGeom>
        </p:spPr>
      </p:pic>
      <p:pic>
        <p:nvPicPr>
          <p:cNvPr id="9" name="Imat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75681" y="1839670"/>
            <a:ext cx="3418202" cy="2563651"/>
          </a:xfrm>
          <a:prstGeom prst="rect">
            <a:avLst/>
          </a:prstGeom>
        </p:spPr>
      </p:pic>
      <p:pic>
        <p:nvPicPr>
          <p:cNvPr id="10" name="Imat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4736" y="659430"/>
            <a:ext cx="3401646" cy="255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41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4e80822c3d_2_66"/>
          <p:cNvSpPr txBox="1">
            <a:spLocks noGrp="1"/>
          </p:cNvSpPr>
          <p:nvPr>
            <p:ph type="body" idx="1"/>
          </p:nvPr>
        </p:nvSpPr>
        <p:spPr>
          <a:xfrm>
            <a:off x="1114994" y="1938817"/>
            <a:ext cx="9962100" cy="24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GB" dirty="0"/>
              <a:t>We initiate and promote initiatives in culture, civil society and climate to strengthen the European sentiment. 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919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peu de pà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2378-C213-4846-9505-8097E1951DE7}" type="slidenum">
              <a:rPr lang="ca-ES" smtClean="0"/>
              <a:t>20</a:t>
            </a:fld>
            <a:endParaRPr lang="ca-ES"/>
          </a:p>
        </p:txBody>
      </p:sp>
      <p:pic>
        <p:nvPicPr>
          <p:cNvPr id="6" name="Imatge 5"/>
          <p:cNvPicPr/>
          <p:nvPr/>
        </p:nvPicPr>
        <p:blipFill rotWithShape="1">
          <a:blip r:embed="rId3"/>
          <a:srcRect t="5957" r="870" b="3428"/>
          <a:stretch/>
        </p:blipFill>
        <p:spPr bwMode="auto">
          <a:xfrm>
            <a:off x="1354016" y="747345"/>
            <a:ext cx="7675685" cy="51658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QuadreDeText 1"/>
          <p:cNvSpPr txBox="1"/>
          <p:nvPr/>
        </p:nvSpPr>
        <p:spPr>
          <a:xfrm>
            <a:off x="9434146" y="1635369"/>
            <a:ext cx="2092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>
                <a:hlinkClick r:id="rId4"/>
              </a:rPr>
              <a:t>Youtube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26731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idor de contingut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41" y="848763"/>
            <a:ext cx="3923614" cy="5231486"/>
          </a:xfrm>
        </p:spPr>
      </p:pic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2378-C213-4846-9505-8097E1951DE7}" type="slidenum">
              <a:rPr lang="ca-ES" smtClean="0"/>
              <a:t>21</a:t>
            </a:fld>
            <a:endParaRPr lang="ca-ES"/>
          </a:p>
        </p:txBody>
      </p:sp>
      <p:pic>
        <p:nvPicPr>
          <p:cNvPr id="7" name="Imat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48" y="848763"/>
            <a:ext cx="3920637" cy="522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02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42378-C213-4846-9505-8097E1951DE7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tge 6"/>
          <p:cNvPicPr/>
          <p:nvPr/>
        </p:nvPicPr>
        <p:blipFill rotWithShape="1">
          <a:blip r:embed="rId2"/>
          <a:srcRect t="6898" r="1164" b="49833"/>
          <a:stretch/>
        </p:blipFill>
        <p:spPr bwMode="auto">
          <a:xfrm>
            <a:off x="1277034" y="283551"/>
            <a:ext cx="9959535" cy="2310179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tge 9"/>
          <p:cNvPicPr/>
          <p:nvPr/>
        </p:nvPicPr>
        <p:blipFill rotWithShape="1">
          <a:blip r:embed="rId3"/>
          <a:srcRect t="6271" r="1575" b="3742"/>
          <a:stretch/>
        </p:blipFill>
        <p:spPr bwMode="auto">
          <a:xfrm>
            <a:off x="1381125" y="2457816"/>
            <a:ext cx="9450998" cy="3995738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600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42378-C213-4846-9505-8097E1951DE7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Agrupa 5"/>
          <p:cNvGrpSpPr/>
          <p:nvPr/>
        </p:nvGrpSpPr>
        <p:grpSpPr>
          <a:xfrm>
            <a:off x="904607" y="5748050"/>
            <a:ext cx="10609708" cy="658803"/>
            <a:chOff x="904607" y="5748050"/>
            <a:chExt cx="10609708" cy="658803"/>
          </a:xfrm>
        </p:grpSpPr>
        <p:pic>
          <p:nvPicPr>
            <p:cNvPr id="7" name="Picture 2" descr="https://www.diba.cat/documents/553295/218975110/Xarxa+de+Biblioteques+positiu+allargat.jpg/ef2362fe-008e-449f-ba42-8de1df9573d4?t=154331627940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2906" y="5979628"/>
              <a:ext cx="2687694" cy="374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tg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7547" y="5748050"/>
              <a:ext cx="1061348" cy="658803"/>
            </a:xfrm>
            <a:prstGeom prst="rect">
              <a:avLst/>
            </a:prstGeom>
          </p:spPr>
        </p:pic>
        <p:pic>
          <p:nvPicPr>
            <p:cNvPr id="9" name="Imatg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816" y="5838092"/>
              <a:ext cx="2376499" cy="504390"/>
            </a:xfrm>
            <a:prstGeom prst="rect">
              <a:avLst/>
            </a:prstGeom>
          </p:spPr>
        </p:pic>
        <p:pic>
          <p:nvPicPr>
            <p:cNvPr id="10" name="Imatge 9" descr="C:\Users\montiaem\AppData\Local\Microsoft\Windows\INetCache\Content.MSO\F51D1A44.tmp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607" y="5748050"/>
              <a:ext cx="1126417" cy="5590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QuadreDeText 12"/>
          <p:cNvSpPr txBox="1"/>
          <p:nvPr/>
        </p:nvSpPr>
        <p:spPr>
          <a:xfrm>
            <a:off x="654383" y="580292"/>
            <a:ext cx="2453054" cy="68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QuadreDeText 13"/>
          <p:cNvSpPr txBox="1"/>
          <p:nvPr/>
        </p:nvSpPr>
        <p:spPr>
          <a:xfrm>
            <a:off x="472675" y="723900"/>
            <a:ext cx="29914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</a:t>
            </a: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starting</a:t>
            </a: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point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QuadreDeText 14"/>
          <p:cNvSpPr txBox="1"/>
          <p:nvPr/>
        </p:nvSpPr>
        <p:spPr>
          <a:xfrm>
            <a:off x="472675" y="1266092"/>
            <a:ext cx="29914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ca-ES"/>
            </a:defPPr>
            <a:lvl1pPr marL="514350" indent="-514350">
              <a:buFont typeface="+mj-lt"/>
              <a:buAutoNum type="arabicPeriod"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Basis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adreDeText 15"/>
          <p:cNvSpPr txBox="1"/>
          <p:nvPr/>
        </p:nvSpPr>
        <p:spPr>
          <a:xfrm>
            <a:off x="472675" y="2403477"/>
            <a:ext cx="29914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Description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QuadreDeText 16"/>
          <p:cNvSpPr txBox="1"/>
          <p:nvPr/>
        </p:nvSpPr>
        <p:spPr>
          <a:xfrm>
            <a:off x="472675" y="1849479"/>
            <a:ext cx="29914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Goals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QuadreDeText 17"/>
          <p:cNvSpPr txBox="1"/>
          <p:nvPr/>
        </p:nvSpPr>
        <p:spPr>
          <a:xfrm>
            <a:off x="472675" y="3028949"/>
            <a:ext cx="299149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kumimoji="0" lang="ca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QuadreDeText 18"/>
          <p:cNvSpPr txBox="1"/>
          <p:nvPr/>
        </p:nvSpPr>
        <p:spPr>
          <a:xfrm>
            <a:off x="472675" y="3588424"/>
            <a:ext cx="299149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kumimoji="0" lang="ca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</a:t>
            </a: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ontenidor de contingut 2"/>
          <p:cNvSpPr>
            <a:spLocks noGrp="1"/>
          </p:cNvSpPr>
          <p:nvPr>
            <p:ph idx="1"/>
          </p:nvPr>
        </p:nvSpPr>
        <p:spPr>
          <a:xfrm>
            <a:off x="3789484" y="580291"/>
            <a:ext cx="6304085" cy="496765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GB" dirty="0" smtClean="0"/>
              <a:t>Working together with people in a Shared learning process.</a:t>
            </a:r>
          </a:p>
          <a:p>
            <a:pPr marL="0" indent="0">
              <a:buNone/>
            </a:pPr>
            <a:endParaRPr lang="en-GB" dirty="0" smtClean="0"/>
          </a:p>
          <a:p>
            <a:pPr>
              <a:buFontTx/>
              <a:buChar char="-"/>
            </a:pPr>
            <a:r>
              <a:rPr lang="en-GB" dirty="0" smtClean="0"/>
              <a:t>Building an stable group of people interested in beekeeping and in the environment health, with tools for learning and sharing knowledge.</a:t>
            </a:r>
          </a:p>
          <a:p>
            <a:pPr>
              <a:buFontTx/>
              <a:buChar char="-"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- Connecting with other communities    working on similar or complementary projects. </a:t>
            </a:r>
            <a:endParaRPr lang="ca-ES" dirty="0" smtClean="0"/>
          </a:p>
          <a:p>
            <a:pPr marL="0" indent="0">
              <a:buNone/>
            </a:pPr>
            <a:endParaRPr lang="ca-ES" dirty="0"/>
          </a:p>
        </p:txBody>
      </p:sp>
      <p:pic>
        <p:nvPicPr>
          <p:cNvPr id="21" name="Imatg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459" y="143662"/>
            <a:ext cx="2168952" cy="197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7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42378-C213-4846-9505-8097E1951DE7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1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31048" y="1802422"/>
            <a:ext cx="3278244" cy="3305909"/>
          </a:xfrm>
          <a:prstGeom prst="rect">
            <a:avLst/>
          </a:prstGeom>
          <a:ln/>
        </p:spPr>
      </p:pic>
      <p:sp>
        <p:nvSpPr>
          <p:cNvPr id="13" name="AutoShape 4" descr="Homepage – European Cultural Found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Agrupa 14"/>
          <p:cNvGrpSpPr/>
          <p:nvPr/>
        </p:nvGrpSpPr>
        <p:grpSpPr>
          <a:xfrm>
            <a:off x="904607" y="5748050"/>
            <a:ext cx="10609708" cy="658803"/>
            <a:chOff x="904607" y="5748050"/>
            <a:chExt cx="10609708" cy="658803"/>
          </a:xfrm>
        </p:grpSpPr>
        <p:pic>
          <p:nvPicPr>
            <p:cNvPr id="6" name="Picture 2" descr="https://www.diba.cat/documents/553295/218975110/Xarxa+de+Biblioteques+positiu+allargat.jpg/ef2362fe-008e-449f-ba42-8de1df9573d4?t=154331627940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2906" y="5979628"/>
              <a:ext cx="2687694" cy="374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tg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7547" y="5748050"/>
              <a:ext cx="1061348" cy="658803"/>
            </a:xfrm>
            <a:prstGeom prst="rect">
              <a:avLst/>
            </a:prstGeom>
          </p:spPr>
        </p:pic>
        <p:pic>
          <p:nvPicPr>
            <p:cNvPr id="11" name="Imatg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816" y="5838092"/>
              <a:ext cx="2376499" cy="504390"/>
            </a:xfrm>
            <a:prstGeom prst="rect">
              <a:avLst/>
            </a:prstGeom>
          </p:spPr>
        </p:pic>
        <p:pic>
          <p:nvPicPr>
            <p:cNvPr id="14" name="Imatge 13" descr="C:\Users\montiaem\AppData\Local\Microsoft\Windows\INetCache\Content.MSO\F51D1A44.tmp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607" y="5748050"/>
              <a:ext cx="1126417" cy="5590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QuadreDeText 1"/>
          <p:cNvSpPr txBox="1"/>
          <p:nvPr/>
        </p:nvSpPr>
        <p:spPr>
          <a:xfrm>
            <a:off x="4356100" y="1503485"/>
            <a:ext cx="699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Moltes gràcies!</a:t>
            </a:r>
            <a:endParaRPr kumimoji="0" lang="ca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tge 11"/>
          <p:cNvPicPr/>
          <p:nvPr/>
        </p:nvPicPr>
        <p:blipFill rotWithShape="1">
          <a:blip r:embed="rId7"/>
          <a:srcRect l="22048" t="9093" r="20273" b="71467"/>
          <a:stretch/>
        </p:blipFill>
        <p:spPr bwMode="auto">
          <a:xfrm>
            <a:off x="4356100" y="2388576"/>
            <a:ext cx="5626100" cy="1066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411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/>
          <p:nvPr/>
        </p:nvSpPr>
        <p:spPr>
          <a:xfrm>
            <a:off x="2247153" y="-29882"/>
            <a:ext cx="9956800" cy="6908800"/>
          </a:xfrm>
          <a:custGeom>
            <a:avLst/>
            <a:gdLst/>
            <a:ahLst/>
            <a:cxnLst/>
            <a:rect l="l" t="t" r="r" b="b"/>
            <a:pathLst>
              <a:path w="9956800" h="6908800" extrusionOk="0">
                <a:moveTo>
                  <a:pt x="6908800" y="0"/>
                </a:moveTo>
                <a:lnTo>
                  <a:pt x="0" y="6908800"/>
                </a:lnTo>
                <a:lnTo>
                  <a:pt x="9956800" y="6908800"/>
                </a:lnTo>
                <a:lnTo>
                  <a:pt x="9956800" y="11953"/>
                </a:lnTo>
                <a:lnTo>
                  <a:pt x="6908800" y="0"/>
                </a:lnTo>
                <a:close/>
              </a:path>
            </a:pathLst>
          </a:custGeom>
          <a:solidFill>
            <a:srgbClr val="FBDC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013" y="233138"/>
            <a:ext cx="2607924" cy="194827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2"/>
          <p:cNvSpPr txBox="1"/>
          <p:nvPr/>
        </p:nvSpPr>
        <p:spPr>
          <a:xfrm>
            <a:off x="1333735" y="1764840"/>
            <a:ext cx="9601200" cy="618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nl-NL" sz="2000" b="1" dirty="0"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NL" sz="2400" b="1" dirty="0"/>
              <a:t>How can we </a:t>
            </a:r>
            <a:r>
              <a:rPr lang="nl-NL" sz="2400" b="1" dirty="0" smtClean="0"/>
              <a:t>address </a:t>
            </a:r>
            <a:r>
              <a:rPr lang="nl-NL" sz="2400" b="1" dirty="0"/>
              <a:t>the challenges </a:t>
            </a:r>
            <a:r>
              <a:rPr lang="nl-NL" sz="2400" b="1" dirty="0" smtClean="0"/>
              <a:t>Europe is facing </a:t>
            </a:r>
            <a:r>
              <a:rPr lang="nl-NL" sz="2400" b="1" dirty="0"/>
              <a:t>today</a:t>
            </a:r>
            <a:r>
              <a:rPr lang="nl-NL" sz="2400" b="1" dirty="0" smtClean="0"/>
              <a:t>?</a:t>
            </a:r>
            <a:endParaRPr lang="nl-NL" sz="2000" b="0" i="0" u="none" strike="noStrike" cap="non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40000"/>
              </a:lnSpc>
              <a:spcBef>
                <a:spcPts val="1000"/>
              </a:spcBef>
              <a:buClr>
                <a:srgbClr val="D62F7E"/>
              </a:buClr>
              <a:buSzPts val="2000"/>
              <a:buFont typeface="Arial"/>
              <a:buChar char="▪"/>
            </a:pPr>
            <a:r>
              <a:rPr lang="en-GB" sz="2400" dirty="0"/>
              <a:t>People must lead the way </a:t>
            </a:r>
            <a:endParaRPr lang="en-GB" sz="2400" dirty="0" smtClean="0"/>
          </a:p>
          <a:p>
            <a:pPr marL="342900" lvl="0" indent="-342900">
              <a:lnSpc>
                <a:spcPct val="140000"/>
              </a:lnSpc>
              <a:spcBef>
                <a:spcPts val="1000"/>
              </a:spcBef>
              <a:buClr>
                <a:srgbClr val="D62F7E"/>
              </a:buClr>
              <a:buSzPts val="2000"/>
              <a:buFont typeface="Arial"/>
              <a:buChar char="▪"/>
            </a:pPr>
            <a:r>
              <a:rPr lang="en-GB" sz="2400" dirty="0"/>
              <a:t>Citizens collective vision, creativity and agency in finding solutions</a:t>
            </a:r>
          </a:p>
          <a:p>
            <a:pPr marL="342900" lvl="0" indent="-342900">
              <a:lnSpc>
                <a:spcPct val="140000"/>
              </a:lnSpc>
              <a:spcBef>
                <a:spcPts val="1000"/>
              </a:spcBef>
              <a:buClr>
                <a:srgbClr val="D62F7E"/>
              </a:buClr>
              <a:buSzPts val="2000"/>
              <a:buFont typeface="Arial"/>
              <a:buChar char="▪"/>
            </a:pPr>
            <a:r>
              <a:rPr lang="en-GB" sz="2400" dirty="0"/>
              <a:t>Reach out beyond the European bubble: places where solidarity can be nurtured</a:t>
            </a:r>
          </a:p>
          <a:p>
            <a:pPr marL="342900" lvl="0" indent="-342900">
              <a:lnSpc>
                <a:spcPct val="140000"/>
              </a:lnSpc>
              <a:spcBef>
                <a:spcPts val="1000"/>
              </a:spcBef>
              <a:buClr>
                <a:srgbClr val="D62F7E"/>
              </a:buClr>
              <a:buSzPts val="2000"/>
              <a:buFont typeface="Arial"/>
              <a:buChar char="▪"/>
            </a:pPr>
            <a:r>
              <a:rPr lang="en-GB" sz="2400" dirty="0"/>
              <a:t>Libraries – safe, relevant, open, democratic spaces</a:t>
            </a:r>
          </a:p>
          <a:p>
            <a:pPr marL="342900" lvl="0" indent="-342900">
              <a:lnSpc>
                <a:spcPct val="140000"/>
              </a:lnSpc>
              <a:spcBef>
                <a:spcPts val="1000"/>
              </a:spcBef>
              <a:buClr>
                <a:srgbClr val="D62F7E"/>
              </a:buClr>
              <a:buSzPts val="2000"/>
              <a:buFont typeface="Arial"/>
              <a:buChar char="▪"/>
            </a:pPr>
            <a:r>
              <a:rPr lang="en-GB" sz="2400" dirty="0"/>
              <a:t>Potential of Libraries as offline social network of Europe</a:t>
            </a:r>
          </a:p>
          <a:p>
            <a:pPr marR="0" lvl="0" algn="l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D62F7E"/>
              </a:buClr>
              <a:buSzPts val="2000"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/>
          <p:nvPr/>
        </p:nvSpPr>
        <p:spPr>
          <a:xfrm>
            <a:off x="2247153" y="-29882"/>
            <a:ext cx="9956800" cy="6908800"/>
          </a:xfrm>
          <a:custGeom>
            <a:avLst/>
            <a:gdLst/>
            <a:ahLst/>
            <a:cxnLst/>
            <a:rect l="l" t="t" r="r" b="b"/>
            <a:pathLst>
              <a:path w="9956800" h="6908800" extrusionOk="0">
                <a:moveTo>
                  <a:pt x="6908800" y="0"/>
                </a:moveTo>
                <a:lnTo>
                  <a:pt x="0" y="6908800"/>
                </a:lnTo>
                <a:lnTo>
                  <a:pt x="9956800" y="6908800"/>
                </a:lnTo>
                <a:lnTo>
                  <a:pt x="9956800" y="11953"/>
                </a:lnTo>
                <a:lnTo>
                  <a:pt x="6908800" y="0"/>
                </a:lnTo>
                <a:close/>
              </a:path>
            </a:pathLst>
          </a:custGeom>
          <a:solidFill>
            <a:srgbClr val="FBDC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013" y="233138"/>
            <a:ext cx="2607924" cy="194827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2"/>
          <p:cNvSpPr txBox="1"/>
          <p:nvPr/>
        </p:nvSpPr>
        <p:spPr>
          <a:xfrm>
            <a:off x="1259840" y="2585507"/>
            <a:ext cx="9817335" cy="2597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40000"/>
              </a:lnSpc>
              <a:buSzPts val="2000"/>
            </a:pPr>
            <a:r>
              <a:rPr lang="en-GB" sz="2800" b="1" dirty="0"/>
              <a:t>The Europe Challenge </a:t>
            </a:r>
            <a:r>
              <a:rPr lang="en-GB" sz="2800" dirty="0"/>
              <a:t>is an annual </a:t>
            </a:r>
            <a:r>
              <a:rPr lang="en-GB" sz="2800" dirty="0" smtClean="0"/>
              <a:t>learning-by-doing programme </a:t>
            </a:r>
            <a:r>
              <a:rPr lang="en-GB" sz="2800" dirty="0"/>
              <a:t>that offers funding and support to libraries and communities to explore how we can meet, live together, and work in the Europe of today.</a:t>
            </a:r>
            <a:endParaRPr sz="2800" i="0" u="none" strike="noStrike" cap="none" dirty="0">
              <a:solidFill>
                <a:srgbClr val="00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704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/>
          <p:nvPr/>
        </p:nvSpPr>
        <p:spPr>
          <a:xfrm>
            <a:off x="2247153" y="-29882"/>
            <a:ext cx="9956800" cy="6908800"/>
          </a:xfrm>
          <a:custGeom>
            <a:avLst/>
            <a:gdLst/>
            <a:ahLst/>
            <a:cxnLst/>
            <a:rect l="l" t="t" r="r" b="b"/>
            <a:pathLst>
              <a:path w="9956800" h="6908800" extrusionOk="0">
                <a:moveTo>
                  <a:pt x="6908800" y="0"/>
                </a:moveTo>
                <a:lnTo>
                  <a:pt x="0" y="6908800"/>
                </a:lnTo>
                <a:lnTo>
                  <a:pt x="9956800" y="6908800"/>
                </a:lnTo>
                <a:lnTo>
                  <a:pt x="9956800" y="11953"/>
                </a:lnTo>
                <a:lnTo>
                  <a:pt x="6908800" y="0"/>
                </a:lnTo>
                <a:close/>
              </a:path>
            </a:pathLst>
          </a:custGeom>
          <a:solidFill>
            <a:srgbClr val="FBDC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013" y="233138"/>
            <a:ext cx="2607924" cy="194827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2"/>
          <p:cNvSpPr txBox="1"/>
          <p:nvPr/>
        </p:nvSpPr>
        <p:spPr>
          <a:xfrm>
            <a:off x="1374375" y="2181400"/>
            <a:ext cx="9601200" cy="4030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nl-NL" sz="2000" b="1" dirty="0"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NL" sz="2800" b="1" dirty="0" smtClean="0"/>
              <a:t>Opportunity</a:t>
            </a:r>
            <a:endParaRPr sz="2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342900" indent="-342900">
              <a:lnSpc>
                <a:spcPct val="140000"/>
              </a:lnSpc>
              <a:spcBef>
                <a:spcPts val="1000"/>
              </a:spcBef>
              <a:buClr>
                <a:srgbClr val="D62F7E"/>
              </a:buClr>
              <a:buSzPts val="2000"/>
              <a:buFont typeface="Arial"/>
              <a:buChar char="▪"/>
            </a:pPr>
            <a:r>
              <a:rPr lang="en-GB" sz="2400" dirty="0"/>
              <a:t>to tackle important issues for Europe</a:t>
            </a:r>
          </a:p>
          <a:p>
            <a:pPr marL="342900" indent="-342900">
              <a:lnSpc>
                <a:spcPct val="140000"/>
              </a:lnSpc>
              <a:spcBef>
                <a:spcPts val="1000"/>
              </a:spcBef>
              <a:buClr>
                <a:srgbClr val="D62F7E"/>
              </a:buClr>
              <a:buSzPts val="2000"/>
              <a:buFont typeface="Arial"/>
              <a:buChar char="▪"/>
            </a:pPr>
            <a:r>
              <a:rPr lang="en-GB" sz="2400" dirty="0"/>
              <a:t>to develop great ideas and solutions by citizens</a:t>
            </a:r>
          </a:p>
          <a:p>
            <a:pPr marL="342900" indent="-342900">
              <a:lnSpc>
                <a:spcPct val="140000"/>
              </a:lnSpc>
              <a:spcBef>
                <a:spcPts val="1000"/>
              </a:spcBef>
              <a:buClr>
                <a:srgbClr val="D62F7E"/>
              </a:buClr>
              <a:buSzPts val="2000"/>
              <a:buFont typeface="Arial"/>
              <a:buChar char="▪"/>
            </a:pPr>
            <a:r>
              <a:rPr lang="en-GB" sz="2400" dirty="0"/>
              <a:t>to recognise libraries as vibrant democratic spaces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384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/>
          <p:nvPr/>
        </p:nvSpPr>
        <p:spPr>
          <a:xfrm>
            <a:off x="2235200" y="-4110"/>
            <a:ext cx="9956800" cy="6908800"/>
          </a:xfrm>
          <a:custGeom>
            <a:avLst/>
            <a:gdLst/>
            <a:ahLst/>
            <a:cxnLst/>
            <a:rect l="l" t="t" r="r" b="b"/>
            <a:pathLst>
              <a:path w="9956800" h="6908800" extrusionOk="0">
                <a:moveTo>
                  <a:pt x="6908800" y="0"/>
                </a:moveTo>
                <a:lnTo>
                  <a:pt x="0" y="6908800"/>
                </a:lnTo>
                <a:lnTo>
                  <a:pt x="9956800" y="6908800"/>
                </a:lnTo>
                <a:lnTo>
                  <a:pt x="9956800" y="11953"/>
                </a:lnTo>
                <a:lnTo>
                  <a:pt x="6908800" y="0"/>
                </a:lnTo>
                <a:close/>
              </a:path>
            </a:pathLst>
          </a:custGeom>
          <a:solidFill>
            <a:srgbClr val="FBDC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013" y="233138"/>
            <a:ext cx="2607924" cy="194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2;g14e7be46334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5401" y="4956888"/>
            <a:ext cx="2265226" cy="1509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53;g14e7be46334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98827" y="4936568"/>
            <a:ext cx="1834973" cy="15505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54;g14e7be46334_0_0"/>
          <p:cNvSpPr/>
          <p:nvPr/>
        </p:nvSpPr>
        <p:spPr>
          <a:xfrm>
            <a:off x="6739334" y="2225763"/>
            <a:ext cx="50637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lang="en-GB" sz="4000" b="1" i="0" u="none" strike="noStrike" cap="none" dirty="0" smtClean="0">
              <a:solidFill>
                <a:srgbClr val="1D1C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lang="en-GB" sz="4000" b="1" dirty="0">
              <a:solidFill>
                <a:srgbClr val="1D1C1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lang="en-GB" sz="4000" b="1" i="0" u="none" strike="noStrike" cap="none" dirty="0" smtClean="0">
              <a:solidFill>
                <a:srgbClr val="1D1C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2400" b="1" i="0" u="none" strike="noStrike" cap="none" dirty="0" smtClean="0">
                <a:solidFill>
                  <a:srgbClr val="1D1C1D"/>
                </a:solidFill>
                <a:latin typeface="Arial"/>
                <a:ea typeface="Arial"/>
                <a:cs typeface="Arial"/>
                <a:sym typeface="Arial"/>
              </a:rPr>
              <a:t>Funding</a:t>
            </a:r>
            <a:r>
              <a:rPr lang="en-GB" sz="4000" b="1" i="0" u="none" strike="noStrike" cap="none" dirty="0" smtClean="0">
                <a:solidFill>
                  <a:srgbClr val="1D1C1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00" b="1" i="0" u="none" strike="noStrike" cap="none" dirty="0">
                <a:solidFill>
                  <a:srgbClr val="1D1C1D"/>
                </a:solidFill>
                <a:latin typeface="Arial"/>
                <a:ea typeface="Arial"/>
                <a:cs typeface="Arial"/>
                <a:sym typeface="Arial"/>
              </a:rPr>
              <a:t>Partners</a:t>
            </a: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29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46332" y="2601963"/>
            <a:ext cx="2598341" cy="1399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294" y="2443345"/>
            <a:ext cx="2242377" cy="158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/>
          <p:nvPr/>
        </p:nvSpPr>
        <p:spPr>
          <a:xfrm>
            <a:off x="2247153" y="-29882"/>
            <a:ext cx="9956800" cy="6908800"/>
          </a:xfrm>
          <a:custGeom>
            <a:avLst/>
            <a:gdLst/>
            <a:ahLst/>
            <a:cxnLst/>
            <a:rect l="l" t="t" r="r" b="b"/>
            <a:pathLst>
              <a:path w="9956800" h="6908800" extrusionOk="0">
                <a:moveTo>
                  <a:pt x="6908800" y="0"/>
                </a:moveTo>
                <a:lnTo>
                  <a:pt x="0" y="6908800"/>
                </a:lnTo>
                <a:lnTo>
                  <a:pt x="9956800" y="6908800"/>
                </a:lnTo>
                <a:lnTo>
                  <a:pt x="9956800" y="11953"/>
                </a:lnTo>
                <a:lnTo>
                  <a:pt x="6908800" y="0"/>
                </a:lnTo>
                <a:close/>
              </a:path>
            </a:pathLst>
          </a:custGeom>
          <a:solidFill>
            <a:srgbClr val="FBDC3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013" y="233138"/>
            <a:ext cx="2607924" cy="194827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2"/>
          <p:cNvSpPr txBox="1"/>
          <p:nvPr/>
        </p:nvSpPr>
        <p:spPr>
          <a:xfrm>
            <a:off x="1374375" y="2181400"/>
            <a:ext cx="9601200" cy="66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40000"/>
              </a:lnSpc>
              <a:buSzPts val="2000"/>
            </a:pPr>
            <a:r>
              <a:rPr lang="en-GB" sz="2000" b="1" dirty="0" smtClean="0"/>
              <a:t>32</a:t>
            </a:r>
            <a:r>
              <a:rPr lang="en-GB" sz="2000" dirty="0" smtClean="0"/>
              <a:t> </a:t>
            </a:r>
            <a:r>
              <a:rPr lang="en-GB" sz="2000" dirty="0"/>
              <a:t>libraries and communities from </a:t>
            </a:r>
            <a:r>
              <a:rPr lang="en-GB" sz="2000" b="1" dirty="0"/>
              <a:t>14</a:t>
            </a:r>
            <a:r>
              <a:rPr lang="en-GB" sz="2000" dirty="0"/>
              <a:t> countries and </a:t>
            </a:r>
            <a:r>
              <a:rPr lang="en-GB" sz="2000" b="1" dirty="0"/>
              <a:t>29 </a:t>
            </a:r>
            <a:r>
              <a:rPr lang="en-GB" sz="2000" dirty="0"/>
              <a:t>different locations – from the Outer Hebrides in Scotland to </a:t>
            </a:r>
            <a:r>
              <a:rPr lang="en-GB" sz="2000" dirty="0" smtClean="0"/>
              <a:t>Chios in </a:t>
            </a:r>
            <a:r>
              <a:rPr lang="en-GB" sz="2000" dirty="0"/>
              <a:t>Greece – representing schools, prisons, universities, volunteer libraries and special issue libraries</a:t>
            </a:r>
            <a:r>
              <a:rPr lang="en-GB" sz="2000" dirty="0" smtClean="0"/>
              <a:t>.</a:t>
            </a:r>
            <a:endParaRPr lang="nl-NL" sz="2000" b="1" dirty="0"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NL" sz="2000" b="1" dirty="0" smtClean="0"/>
              <a:t>They are working on: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>
              <a:lnSpc>
                <a:spcPct val="140000"/>
              </a:lnSpc>
              <a:spcBef>
                <a:spcPts val="1000"/>
              </a:spcBef>
              <a:buClr>
                <a:srgbClr val="D62F7E"/>
              </a:buClr>
              <a:buSzPts val="2000"/>
              <a:buFont typeface="Arial"/>
              <a:buChar char="▪"/>
            </a:pPr>
            <a:r>
              <a:rPr lang="en-GB" sz="2000" dirty="0"/>
              <a:t>Equal rights and inclusion</a:t>
            </a:r>
          </a:p>
          <a:p>
            <a:pPr marL="342900" lvl="0" indent="-342900">
              <a:lnSpc>
                <a:spcPct val="140000"/>
              </a:lnSpc>
              <a:spcBef>
                <a:spcPts val="1000"/>
              </a:spcBef>
              <a:buClr>
                <a:srgbClr val="D62F7E"/>
              </a:buClr>
              <a:buSzPts val="2000"/>
              <a:buFont typeface="Arial"/>
              <a:buChar char="▪"/>
            </a:pPr>
            <a:r>
              <a:rPr lang="en-GB" sz="2000" dirty="0"/>
              <a:t>Active citizenship and participation</a:t>
            </a:r>
          </a:p>
          <a:p>
            <a:pPr marL="342900" indent="-342900">
              <a:lnSpc>
                <a:spcPct val="140000"/>
              </a:lnSpc>
              <a:spcBef>
                <a:spcPts val="1000"/>
              </a:spcBef>
              <a:buClr>
                <a:srgbClr val="D62F7E"/>
              </a:buClr>
              <a:buSzPts val="2000"/>
              <a:buFont typeface="Arial"/>
              <a:buChar char="▪"/>
            </a:pPr>
            <a:r>
              <a:rPr lang="en-GB" sz="2000" dirty="0"/>
              <a:t>Circular economy and environmental wellbeing</a:t>
            </a:r>
          </a:p>
          <a:p>
            <a:pPr marL="342900" indent="-342900">
              <a:lnSpc>
                <a:spcPct val="140000"/>
              </a:lnSpc>
              <a:spcBef>
                <a:spcPts val="1000"/>
              </a:spcBef>
              <a:buClr>
                <a:srgbClr val="D62F7E"/>
              </a:buClr>
              <a:buSzPts val="2000"/>
              <a:buFont typeface="Arial"/>
              <a:buChar char="▪"/>
            </a:pPr>
            <a:r>
              <a:rPr lang="en-GB" sz="2000" dirty="0"/>
              <a:t>Social </a:t>
            </a:r>
            <a:r>
              <a:rPr lang="en-GB" sz="2000" dirty="0" smtClean="0"/>
              <a:t>cohesion </a:t>
            </a:r>
            <a:r>
              <a:rPr lang="en-GB" dirty="0"/>
              <a:t> </a:t>
            </a:r>
          </a:p>
          <a:p>
            <a:pPr marL="342900" indent="-342900">
              <a:lnSpc>
                <a:spcPct val="140000"/>
              </a:lnSpc>
              <a:spcBef>
                <a:spcPts val="1000"/>
              </a:spcBef>
              <a:buClr>
                <a:srgbClr val="D62F7E"/>
              </a:buClr>
              <a:buSzPts val="2000"/>
              <a:buFont typeface="Arial"/>
              <a:buChar char="▪"/>
            </a:pPr>
            <a:endParaRPr lang="en-GB" sz="2000" dirty="0"/>
          </a:p>
          <a:p>
            <a:pPr marL="342900" lvl="0" indent="-342900">
              <a:lnSpc>
                <a:spcPct val="140000"/>
              </a:lnSpc>
              <a:spcBef>
                <a:spcPts val="1000"/>
              </a:spcBef>
              <a:buClr>
                <a:srgbClr val="D62F7E"/>
              </a:buClr>
              <a:buSzPts val="2000"/>
              <a:buFont typeface="Arial"/>
              <a:buChar char="▪"/>
            </a:pPr>
            <a:endParaRPr lang="en-GB" sz="2000" dirty="0"/>
          </a:p>
          <a:p>
            <a:pPr marL="342900" lvl="0" indent="-342900">
              <a:lnSpc>
                <a:spcPct val="140000"/>
              </a:lnSpc>
              <a:spcBef>
                <a:spcPts val="1000"/>
              </a:spcBef>
              <a:buClr>
                <a:srgbClr val="D62F7E"/>
              </a:buClr>
              <a:buSzPts val="2000"/>
              <a:buFont typeface="Arial"/>
              <a:buChar char="▪"/>
            </a:pPr>
            <a:endParaRPr lang="en-GB" sz="20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024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013" y="233138"/>
            <a:ext cx="2607925" cy="1948273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9"/>
          <p:cNvSpPr txBox="1"/>
          <p:nvPr/>
        </p:nvSpPr>
        <p:spPr>
          <a:xfrm>
            <a:off x="1493520" y="2628392"/>
            <a:ext cx="9234424" cy="267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/>
              <a:t>Pilot edition (2021-2022) - </a:t>
            </a:r>
            <a:r>
              <a:rPr lang="en-GB" sz="2000" dirty="0" smtClean="0"/>
              <a:t>seven </a:t>
            </a:r>
            <a:r>
              <a:rPr lang="en-GB" sz="2000" dirty="0"/>
              <a:t>libraries and their communities </a:t>
            </a:r>
            <a:endParaRPr lang="en-GB" sz="2000" dirty="0" smtClean="0"/>
          </a:p>
          <a:p>
            <a:pPr>
              <a:lnSpc>
                <a:spcPct val="90000"/>
              </a:lnSpc>
            </a:pPr>
            <a:endParaRPr lang="en-GB" sz="2000" dirty="0"/>
          </a:p>
          <a:p>
            <a:pPr>
              <a:lnSpc>
                <a:spcPct val="90000"/>
              </a:lnSpc>
            </a:pPr>
            <a:endParaRPr lang="en-GB" sz="2000" dirty="0" smtClean="0"/>
          </a:p>
          <a:p>
            <a:pPr>
              <a:lnSpc>
                <a:spcPct val="90000"/>
              </a:lnSpc>
            </a:pPr>
            <a:r>
              <a:rPr lang="en-GB" sz="2000" dirty="0" smtClean="0"/>
              <a:t>Biblioteca </a:t>
            </a:r>
            <a:r>
              <a:rPr lang="en-GB" sz="2000" dirty="0"/>
              <a:t>Jordi </a:t>
            </a:r>
            <a:r>
              <a:rPr lang="en-GB" sz="2000" dirty="0" err="1"/>
              <a:t>Rubió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Balaguer</a:t>
            </a:r>
            <a:r>
              <a:rPr lang="en-GB" sz="2000" dirty="0"/>
              <a:t> in </a:t>
            </a:r>
            <a:r>
              <a:rPr lang="en-GB" sz="2000" dirty="0" err="1"/>
              <a:t>Sant</a:t>
            </a:r>
            <a:r>
              <a:rPr lang="en-GB" sz="2000" dirty="0"/>
              <a:t> </a:t>
            </a:r>
            <a:r>
              <a:rPr lang="en-GB" sz="2000" dirty="0" err="1"/>
              <a:t>Boi</a:t>
            </a:r>
            <a:r>
              <a:rPr lang="en-GB" sz="2000" dirty="0"/>
              <a:t> de </a:t>
            </a:r>
            <a:r>
              <a:rPr lang="en-GB" sz="2000" dirty="0" err="1"/>
              <a:t>Llobregat</a:t>
            </a:r>
            <a:r>
              <a:rPr lang="en-GB" sz="2000" dirty="0"/>
              <a:t>, </a:t>
            </a:r>
            <a:r>
              <a:rPr lang="en-GB" sz="2000" dirty="0" smtClean="0"/>
              <a:t>with  </a:t>
            </a:r>
            <a:r>
              <a:rPr lang="en-GB" sz="2000" i="1" dirty="0" err="1"/>
              <a:t>Apiteca</a:t>
            </a:r>
            <a:r>
              <a:rPr lang="en-GB" sz="2000" i="1" dirty="0"/>
              <a:t> </a:t>
            </a:r>
            <a:r>
              <a:rPr lang="en-GB" sz="2000" dirty="0"/>
              <a:t>challenge.</a:t>
            </a:r>
          </a:p>
          <a:p>
            <a:pPr lvl="0">
              <a:lnSpc>
                <a:spcPct val="90000"/>
              </a:lnSpc>
            </a:pPr>
            <a:endParaRPr lang="en-US" sz="2000" dirty="0"/>
          </a:p>
          <a:p>
            <a:pPr lvl="0">
              <a:lnSpc>
                <a:spcPct val="90000"/>
              </a:lnSpc>
            </a:pPr>
            <a:endParaRPr lang="en-US" sz="2000" dirty="0"/>
          </a:p>
          <a:p>
            <a:pPr lvl="0">
              <a:lnSpc>
                <a:spcPct val="90000"/>
              </a:lnSpc>
            </a:pPr>
            <a:r>
              <a:rPr lang="en-US" sz="2000" dirty="0" smtClean="0">
                <a:hlinkClick r:id="rId4"/>
              </a:rPr>
              <a:t>theeuropechallenge@culturalfoundation.eu</a:t>
            </a:r>
            <a:r>
              <a:rPr lang="en-US" sz="2000" dirty="0" smtClean="0"/>
              <a:t> </a:t>
            </a:r>
            <a:endParaRPr lang="en-US" sz="2000" dirty="0"/>
          </a:p>
          <a:p>
            <a:pPr lvl="0">
              <a:lnSpc>
                <a:spcPct val="90000"/>
              </a:lnSpc>
            </a:pPr>
            <a:r>
              <a:rPr lang="en-US" sz="2000" dirty="0" smtClean="0">
                <a:hlinkClick r:id="rId5"/>
              </a:rPr>
              <a:t>theeuropechallenge.eu</a:t>
            </a: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C42378-C213-4846-9505-8097E1951DE7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1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439079" y="729762"/>
            <a:ext cx="4967654" cy="4501662"/>
          </a:xfrm>
          <a:prstGeom prst="rect">
            <a:avLst/>
          </a:prstGeom>
          <a:ln/>
        </p:spPr>
      </p:pic>
      <p:sp>
        <p:nvSpPr>
          <p:cNvPr id="13" name="AutoShape 4" descr="Homepage – European Cultural Found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Agrupa 14"/>
          <p:cNvGrpSpPr/>
          <p:nvPr/>
        </p:nvGrpSpPr>
        <p:grpSpPr>
          <a:xfrm>
            <a:off x="904607" y="5748050"/>
            <a:ext cx="10609708" cy="658803"/>
            <a:chOff x="904607" y="5748050"/>
            <a:chExt cx="10609708" cy="658803"/>
          </a:xfrm>
        </p:grpSpPr>
        <p:pic>
          <p:nvPicPr>
            <p:cNvPr id="6" name="Picture 2" descr="https://www.diba.cat/documents/553295/218975110/Xarxa+de+Biblioteques+positiu+allargat.jpg/ef2362fe-008e-449f-ba42-8de1df9573d4?t=154331627940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2906" y="5979628"/>
              <a:ext cx="2687694" cy="374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tg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7547" y="5748050"/>
              <a:ext cx="1061348" cy="658803"/>
            </a:xfrm>
            <a:prstGeom prst="rect">
              <a:avLst/>
            </a:prstGeom>
          </p:spPr>
        </p:pic>
        <p:pic>
          <p:nvPicPr>
            <p:cNvPr id="11" name="Imatg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7816" y="5838092"/>
              <a:ext cx="2376499" cy="504390"/>
            </a:xfrm>
            <a:prstGeom prst="rect">
              <a:avLst/>
            </a:prstGeom>
          </p:spPr>
        </p:pic>
        <p:pic>
          <p:nvPicPr>
            <p:cNvPr id="14" name="Imatge 13" descr="C:\Users\montiaem\AppData\Local\Microsoft\Windows\INetCache\Content.MSO\F51D1A44.tmp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607" y="5748050"/>
              <a:ext cx="1126417" cy="55903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7851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uropeanChalleng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ECF Color Palette">
      <a:dk1>
        <a:srgbClr val="000000"/>
      </a:dk1>
      <a:lt1>
        <a:srgbClr val="FFFFFF"/>
      </a:lt1>
      <a:dk2>
        <a:srgbClr val="FF5541"/>
      </a:dk2>
      <a:lt2>
        <a:srgbClr val="E7E6E6"/>
      </a:lt2>
      <a:accent1>
        <a:srgbClr val="FF5541"/>
      </a:accent1>
      <a:accent2>
        <a:srgbClr val="FF6C5C"/>
      </a:accent2>
      <a:accent3>
        <a:srgbClr val="FF7E70"/>
      </a:accent3>
      <a:accent4>
        <a:srgbClr val="FF9185"/>
      </a:accent4>
      <a:accent5>
        <a:srgbClr val="FFA399"/>
      </a:accent5>
      <a:accent6>
        <a:srgbClr val="FFB6AD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l'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937</Words>
  <Application>Microsoft Office PowerPoint</Application>
  <PresentationFormat>Pantalla panoràmica</PresentationFormat>
  <Paragraphs>186</Paragraphs>
  <Slides>24</Slides>
  <Notes>9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5</vt:i4>
      </vt:variant>
      <vt:variant>
        <vt:lpstr>Tema</vt:lpstr>
      </vt:variant>
      <vt:variant>
        <vt:i4>3</vt:i4>
      </vt:variant>
      <vt:variant>
        <vt:lpstr>Títols de les diapositives</vt:lpstr>
      </vt:variant>
      <vt:variant>
        <vt:i4>24</vt:i4>
      </vt:variant>
    </vt:vector>
  </HeadingPairs>
  <TitlesOfParts>
    <vt:vector size="32" baseType="lpstr">
      <vt:lpstr>Calibri</vt:lpstr>
      <vt:lpstr>Times New Roman</vt:lpstr>
      <vt:lpstr>Arial</vt:lpstr>
      <vt:lpstr>Calibri Light</vt:lpstr>
      <vt:lpstr>Play</vt:lpstr>
      <vt:lpstr>EuropeanChallenge</vt:lpstr>
      <vt:lpstr>Office Theme</vt:lpstr>
      <vt:lpstr>Tema de l'Office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Paulissen, Vivian</dc:creator>
  <cp:lastModifiedBy>MONTIA ENRICH, MARIA</cp:lastModifiedBy>
  <cp:revision>16</cp:revision>
  <dcterms:modified xsi:type="dcterms:W3CDTF">2022-11-12T11:12:38Z</dcterms:modified>
</cp:coreProperties>
</file>