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ijä ja päivämäärä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Tekijä ja päivämäärä</a:t>
            </a:r>
          </a:p>
        </p:txBody>
      </p:sp>
      <p:sp>
        <p:nvSpPr>
          <p:cNvPr id="12" name="Esityksen otsikk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Esityksen otsikko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Esityksen alaotsikko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ä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Väite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ärkeä tosi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Tosiasian tiedot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Tosiasian tiedot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ähdeviit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Lähdeviite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”Huomattava lainaus”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Kulhollinen salaattia paistetulla riisillä ja keitetyllä kanamunalla sekä syömäpuikot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Kulho, jossa on lohimureketta, salaattia ja hummusta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Kulhollinen pappardelle-pastaa, persiljavoita, paahdettuja hasselpähkinöitä ja parmesaanilastuja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kulhollinen salaattia paistetulla riisillä ja keitetyllä kanamunalla sekä syömäpuikot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ja ja limettejä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Esityksen otsikk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Esityksen otsikko</a:t>
            </a:r>
          </a:p>
        </p:txBody>
      </p:sp>
      <p:sp>
        <p:nvSpPr>
          <p:cNvPr id="23" name="Tekijä ja päivämäärä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Tekijä ja päivämäärä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Esityksen alaotsikko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kuva vaihtoeht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ulho, jossa on lohimureketta, salaattia ja hummusta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Dian otsikko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Dian otsikko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Dian alaotsikko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n otsikk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Dian otsikko</a:t>
            </a:r>
          </a:p>
        </p:txBody>
      </p:sp>
      <p:sp>
        <p:nvSpPr>
          <p:cNvPr id="43" name="Dian alaotsikko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Dian alaotsikko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n alaotsikko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Dian alaotsikko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Kulhollinen pappardelle-pastaa, persiljavoita, paahdettuja hasselpähkinöitä ja parmesaanilastuja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Dian otsikk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Dian otsikko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sion otsikk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Osion otsikko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n otsikko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Dian otsikko</a:t>
            </a:r>
          </a:p>
        </p:txBody>
      </p:sp>
      <p:sp>
        <p:nvSpPr>
          <p:cNvPr id="80" name="Dian alaotsikko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Dian alaotsikko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n otsikko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Agendan otsikko</a:t>
            </a:r>
          </a:p>
        </p:txBody>
      </p:sp>
      <p:sp>
        <p:nvSpPr>
          <p:cNvPr id="89" name="Agendan alaotsikko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Agendan alaotsikko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Agendan aiheet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otsikko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Dian otsikko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Dian luetteloteksti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kijä ja päivämäärä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Esityksen otsikk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Esityksen alaotsikk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